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7" r:id="rId2"/>
    <p:sldId id="259" r:id="rId3"/>
    <p:sldId id="264" r:id="rId4"/>
    <p:sldId id="262" r:id="rId5"/>
    <p:sldId id="261" r:id="rId6"/>
    <p:sldId id="263" r:id="rId7"/>
    <p:sldId id="266" r:id="rId8"/>
    <p:sldId id="267" r:id="rId9"/>
    <p:sldId id="268" r:id="rId10"/>
    <p:sldId id="269" r:id="rId11"/>
    <p:sldId id="270" r:id="rId12"/>
    <p:sldId id="271" r:id="rId13"/>
    <p:sldId id="272" r:id="rId14"/>
    <p:sldId id="273" r:id="rId15"/>
    <p:sldId id="279" r:id="rId16"/>
    <p:sldId id="274" r:id="rId17"/>
    <p:sldId id="275" r:id="rId18"/>
    <p:sldId id="276" r:id="rId19"/>
    <p:sldId id="277" r:id="rId20"/>
    <p:sldId id="278" r:id="rId21"/>
  </p:sldIdLst>
  <p:sldSz cx="9144000" cy="6858000" type="screen4x3"/>
  <p:notesSz cx="6794500" cy="9906000"/>
  <p:defaultTextStyle>
    <a:defPPr>
      <a:defRPr lang="de-DE"/>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90">
          <p15:clr>
            <a:srgbClr val="A4A3A4"/>
          </p15:clr>
        </p15:guide>
        <p15:guide id="2" orient="horz" pos="109">
          <p15:clr>
            <a:srgbClr val="A4A3A4"/>
          </p15:clr>
        </p15:guide>
        <p15:guide id="3" orient="horz" pos="675">
          <p15:clr>
            <a:srgbClr val="A4A3A4"/>
          </p15:clr>
        </p15:guide>
        <p15:guide id="4" orient="horz" pos="3861">
          <p15:clr>
            <a:srgbClr val="A4A3A4"/>
          </p15:clr>
        </p15:guide>
        <p15:guide id="5" orient="horz" pos="567">
          <p15:clr>
            <a:srgbClr val="A4A3A4"/>
          </p15:clr>
        </p15:guide>
        <p15:guide id="6" orient="horz" pos="903">
          <p15:clr>
            <a:srgbClr val="A4A3A4"/>
          </p15:clr>
        </p15:guide>
        <p15:guide id="7" orient="horz" pos="141">
          <p15:clr>
            <a:srgbClr val="A4A3A4"/>
          </p15:clr>
        </p15:guide>
        <p15:guide id="8" pos="114">
          <p15:clr>
            <a:srgbClr val="A4A3A4"/>
          </p15:clr>
        </p15:guide>
        <p15:guide id="9" pos="4743">
          <p15:clr>
            <a:srgbClr val="A4A3A4"/>
          </p15:clr>
        </p15:guide>
        <p15:guide id="10" pos="2883">
          <p15:clr>
            <a:srgbClr val="A4A3A4"/>
          </p15:clr>
        </p15:guide>
        <p15:guide id="11" pos="229">
          <p15:clr>
            <a:srgbClr val="A4A3A4"/>
          </p15:clr>
        </p15:guide>
        <p15:guide id="12" pos="5643">
          <p15:clr>
            <a:srgbClr val="A4A3A4"/>
          </p15:clr>
        </p15:guide>
        <p15:guide id="13" pos="4631">
          <p15:clr>
            <a:srgbClr val="A4A3A4"/>
          </p15:clr>
        </p15:guide>
        <p15:guide id="14" pos="4519">
          <p15:clr>
            <a:srgbClr val="A4A3A4"/>
          </p15:clr>
        </p15:guide>
        <p15:guide id="15" pos="38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A3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3" autoAdjust="0"/>
    <p:restoredTop sz="99456" autoAdjust="0"/>
  </p:normalViewPr>
  <p:slideViewPr>
    <p:cSldViewPr snapToGrid="0" snapToObjects="1">
      <p:cViewPr>
        <p:scale>
          <a:sx n="100" d="100"/>
          <a:sy n="100" d="100"/>
        </p:scale>
        <p:origin x="-1096" y="-2312"/>
      </p:cViewPr>
      <p:guideLst>
        <p:guide orient="horz" pos="4090"/>
        <p:guide orient="horz" pos="109"/>
        <p:guide orient="horz" pos="675"/>
        <p:guide orient="horz" pos="3861"/>
        <p:guide orient="horz" pos="567"/>
        <p:guide orient="horz" pos="903"/>
        <p:guide orient="horz" pos="141"/>
        <p:guide pos="114"/>
        <p:guide pos="4743"/>
        <p:guide pos="2883"/>
        <p:guide pos="229"/>
        <p:guide pos="5643"/>
        <p:guide pos="4631"/>
        <p:guide pos="4519"/>
        <p:guide pos="3837"/>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8CF65CD9-A8EA-114D-8608-8D229EC467E9}" type="datetimeFigureOut">
              <a:rPr lang="de-DE" smtClean="0"/>
              <a:pPr/>
              <a:t>20.09.17</a:t>
            </a:fld>
            <a:endParaRPr lang="de-DE" dirty="0"/>
          </a:p>
        </p:txBody>
      </p:sp>
      <p:sp>
        <p:nvSpPr>
          <p:cNvPr id="4" name="Fußzeilenplatzhalt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157F8E5E-2B82-B440-9D8D-F8E58818F842}" type="slidenum">
              <a:rPr lang="de-DE" smtClean="0"/>
              <a:pPr/>
              <a:t>‹Nr.›</a:t>
            </a:fld>
            <a:endParaRPr lang="de-DE" dirty="0"/>
          </a:p>
        </p:txBody>
      </p:sp>
    </p:spTree>
    <p:extLst>
      <p:ext uri="{BB962C8B-B14F-4D97-AF65-F5344CB8AC3E}">
        <p14:creationId xmlns:p14="http://schemas.microsoft.com/office/powerpoint/2010/main" val="1662830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3221846E-AD69-9448-B760-6F66638D2CFA}" type="datetimeFigureOut">
              <a:rPr lang="de-DE" smtClean="0"/>
              <a:pPr/>
              <a:t>20.09.17</a:t>
            </a:fld>
            <a:endParaRPr lang="de-DE" dirty="0"/>
          </a:p>
        </p:txBody>
      </p:sp>
      <p:sp>
        <p:nvSpPr>
          <p:cNvPr id="4" name="Folienbildplatzhalter 3"/>
          <p:cNvSpPr>
            <a:spLocks noGrp="1" noRot="1" noChangeAspect="1"/>
          </p:cNvSpPr>
          <p:nvPr>
            <p:ph type="sldImg" idx="2"/>
          </p:nvPr>
        </p:nvSpPr>
        <p:spPr>
          <a:xfrm>
            <a:off x="922338" y="742950"/>
            <a:ext cx="4951412" cy="37147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4A6232DC-E3C7-6D4E-B017-987E207F2F8F}" type="slidenum">
              <a:rPr lang="de-DE" smtClean="0"/>
              <a:pPr/>
              <a:t>‹Nr.›</a:t>
            </a:fld>
            <a:endParaRPr lang="de-DE" dirty="0"/>
          </a:p>
        </p:txBody>
      </p:sp>
    </p:spTree>
    <p:extLst>
      <p:ext uri="{BB962C8B-B14F-4D97-AF65-F5344CB8AC3E}">
        <p14:creationId xmlns:p14="http://schemas.microsoft.com/office/powerpoint/2010/main" val="4137727982"/>
      </p:ext>
    </p:extLst>
  </p:cSld>
  <p:clrMap bg1="lt1" tx1="dk1" bg2="lt2" tx2="dk2" accent1="accent1" accent2="accent2" accent3="accent3" accent4="accent4" accent5="accent5" accent6="accent6" hlink="hlink" folHlink="folHlink"/>
  <p:hf hdr="0" ftr="0" dt="0"/>
  <p:notesStyle>
    <a:lvl1pPr marL="0" algn="l" defTabSz="436381" rtl="0" eaLnBrk="1" latinLnBrk="0" hangingPunct="1">
      <a:defRPr sz="1100" kern="1200">
        <a:solidFill>
          <a:schemeClr val="tx1"/>
        </a:solidFill>
        <a:latin typeface="+mn-lt"/>
        <a:ea typeface="+mn-ea"/>
        <a:cs typeface="+mn-cs"/>
      </a:defRPr>
    </a:lvl1pPr>
    <a:lvl2pPr marL="436381" algn="l" defTabSz="436381" rtl="0" eaLnBrk="1" latinLnBrk="0" hangingPunct="1">
      <a:defRPr sz="1100" kern="1200">
        <a:solidFill>
          <a:schemeClr val="tx1"/>
        </a:solidFill>
        <a:latin typeface="+mn-lt"/>
        <a:ea typeface="+mn-ea"/>
        <a:cs typeface="+mn-cs"/>
      </a:defRPr>
    </a:lvl2pPr>
    <a:lvl3pPr marL="872761" algn="l" defTabSz="436381" rtl="0" eaLnBrk="1" latinLnBrk="0" hangingPunct="1">
      <a:defRPr sz="1100" kern="1200">
        <a:solidFill>
          <a:schemeClr val="tx1"/>
        </a:solidFill>
        <a:latin typeface="+mn-lt"/>
        <a:ea typeface="+mn-ea"/>
        <a:cs typeface="+mn-cs"/>
      </a:defRPr>
    </a:lvl3pPr>
    <a:lvl4pPr marL="1309142" algn="l" defTabSz="436381" rtl="0" eaLnBrk="1" latinLnBrk="0" hangingPunct="1">
      <a:defRPr sz="1100" kern="1200">
        <a:solidFill>
          <a:schemeClr val="tx1"/>
        </a:solidFill>
        <a:latin typeface="+mn-lt"/>
        <a:ea typeface="+mn-ea"/>
        <a:cs typeface="+mn-cs"/>
      </a:defRPr>
    </a:lvl4pPr>
    <a:lvl5pPr marL="1745523" algn="l" defTabSz="436381" rtl="0" eaLnBrk="1" latinLnBrk="0" hangingPunct="1">
      <a:defRPr sz="1100" kern="1200">
        <a:solidFill>
          <a:schemeClr val="tx1"/>
        </a:solidFill>
        <a:latin typeface="+mn-lt"/>
        <a:ea typeface="+mn-ea"/>
        <a:cs typeface="+mn-cs"/>
      </a:defRPr>
    </a:lvl5pPr>
    <a:lvl6pPr marL="2181903" algn="l" defTabSz="436381" rtl="0" eaLnBrk="1" latinLnBrk="0" hangingPunct="1">
      <a:defRPr sz="1100" kern="1200">
        <a:solidFill>
          <a:schemeClr val="tx1"/>
        </a:solidFill>
        <a:latin typeface="+mn-lt"/>
        <a:ea typeface="+mn-ea"/>
        <a:cs typeface="+mn-cs"/>
      </a:defRPr>
    </a:lvl6pPr>
    <a:lvl7pPr marL="2618284" algn="l" defTabSz="436381" rtl="0" eaLnBrk="1" latinLnBrk="0" hangingPunct="1">
      <a:defRPr sz="1100" kern="1200">
        <a:solidFill>
          <a:schemeClr val="tx1"/>
        </a:solidFill>
        <a:latin typeface="+mn-lt"/>
        <a:ea typeface="+mn-ea"/>
        <a:cs typeface="+mn-cs"/>
      </a:defRPr>
    </a:lvl7pPr>
    <a:lvl8pPr marL="3054664" algn="l" defTabSz="436381" rtl="0" eaLnBrk="1" latinLnBrk="0" hangingPunct="1">
      <a:defRPr sz="1100" kern="1200">
        <a:solidFill>
          <a:schemeClr val="tx1"/>
        </a:solidFill>
        <a:latin typeface="+mn-lt"/>
        <a:ea typeface="+mn-ea"/>
        <a:cs typeface="+mn-cs"/>
      </a:defRPr>
    </a:lvl8pPr>
    <a:lvl9pPr marL="3491045" algn="l" defTabSz="436381"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9" name="Rechteck 8"/>
          <p:cNvSpPr/>
          <p:nvPr userDrawn="1"/>
        </p:nvSpPr>
        <p:spPr>
          <a:xfrm>
            <a:off x="180000" y="1080000"/>
            <a:ext cx="8762400" cy="5601600"/>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1" name="Bild 10" descr="fh-signet-grau-groß.png"/>
          <p:cNvPicPr>
            <a:picLocks noChangeAspect="1"/>
          </p:cNvPicPr>
          <p:nvPr userDrawn="1"/>
        </p:nvPicPr>
        <p:blipFill>
          <a:blip r:embed="rId2">
            <a:clrChange>
              <a:clrFrom>
                <a:srgbClr val="FFFFFF"/>
              </a:clrFrom>
              <a:clrTo>
                <a:srgbClr val="FFFFFF">
                  <a:alpha val="0"/>
                </a:srgbClr>
              </a:clrTo>
            </a:clrChange>
          </a:blip>
          <a:stretch>
            <a:fillRect/>
          </a:stretch>
        </p:blipFill>
        <p:spPr>
          <a:xfrm>
            <a:off x="5191706" y="2749753"/>
            <a:ext cx="3240031" cy="3240031"/>
          </a:xfrm>
          <a:prstGeom prst="rect">
            <a:avLst/>
          </a:prstGeom>
        </p:spPr>
      </p:pic>
      <p:sp>
        <p:nvSpPr>
          <p:cNvPr id="19" name="Textplatzhalter 18"/>
          <p:cNvSpPr>
            <a:spLocks noGrp="1"/>
          </p:cNvSpPr>
          <p:nvPr>
            <p:ph type="body" sz="quarter" idx="12" hasCustomPrompt="1"/>
          </p:nvPr>
        </p:nvSpPr>
        <p:spPr>
          <a:xfrm>
            <a:off x="540000" y="5346700"/>
            <a:ext cx="8001000" cy="971300"/>
          </a:xfrm>
        </p:spPr>
        <p:txBody>
          <a:bodyPr lIns="0" tIns="0" bIns="0" anchor="b" anchorCtr="0">
            <a:noAutofit/>
          </a:bodyPr>
          <a:lstStyle>
            <a:lvl1pPr marL="0" indent="0">
              <a:buNone/>
              <a:defRPr lang="de-DE" sz="1000" baseline="0" smtClean="0">
                <a:solidFill>
                  <a:srgbClr val="1A418F"/>
                </a:solidFill>
              </a:defRPr>
            </a:lvl1pPr>
          </a:lstStyle>
          <a:p>
            <a:r>
              <a:rPr lang="de-DE" dirty="0" smtClean="0"/>
              <a:t>Titel, Vor- und Nachname der / des Vortragenden | Fachbereichsname / Bezeichnung</a:t>
            </a:r>
          </a:p>
          <a:p>
            <a:r>
              <a:rPr lang="de-DE" dirty="0" smtClean="0"/>
              <a:t>Straßenname und Hausnummer | Postleitzahl und Ortsname</a:t>
            </a:r>
          </a:p>
          <a:p>
            <a:r>
              <a:rPr lang="de-DE" dirty="0" smtClean="0"/>
              <a:t>Telefonnummer | Faxnummer | Handynummer | E-Mail-Adresse und / oder Webseite</a:t>
            </a:r>
            <a:endParaRPr lang="de-DE" dirty="0"/>
          </a:p>
        </p:txBody>
      </p:sp>
      <p:sp>
        <p:nvSpPr>
          <p:cNvPr id="22" name="Titel 1"/>
          <p:cNvSpPr>
            <a:spLocks noGrp="1"/>
          </p:cNvSpPr>
          <p:nvPr>
            <p:ph type="ctrTitle" hasCustomPrompt="1"/>
          </p:nvPr>
        </p:nvSpPr>
        <p:spPr>
          <a:xfrm>
            <a:off x="540000" y="1710000"/>
            <a:ext cx="8001000" cy="914400"/>
          </a:xfrm>
          <a:prstGeom prst="rect">
            <a:avLst/>
          </a:prstGeom>
        </p:spPr>
        <p:txBody>
          <a:bodyPr lIns="0" tIns="0" rIns="0" bIns="0" anchor="t" anchorCtr="0">
            <a:noAutofit/>
          </a:bodyPr>
          <a:lstStyle>
            <a:lvl1pPr algn="l">
              <a:defRPr sz="2300" b="1">
                <a:solidFill>
                  <a:schemeClr val="tx1"/>
                </a:solidFill>
              </a:defRPr>
            </a:lvl1pPr>
          </a:lstStyle>
          <a:p>
            <a:r>
              <a:rPr lang="de-DE" dirty="0" smtClean="0"/>
              <a:t>Titel der Präsentation</a:t>
            </a:r>
            <a:endParaRPr lang="de-DE" dirty="0"/>
          </a:p>
        </p:txBody>
      </p:sp>
      <p:sp>
        <p:nvSpPr>
          <p:cNvPr id="23" name="Untertitel 2"/>
          <p:cNvSpPr>
            <a:spLocks noGrp="1"/>
          </p:cNvSpPr>
          <p:nvPr>
            <p:ph type="subTitle" idx="10" hasCustomPrompt="1"/>
          </p:nvPr>
        </p:nvSpPr>
        <p:spPr>
          <a:xfrm>
            <a:off x="540000" y="2574000"/>
            <a:ext cx="8001000" cy="2206266"/>
          </a:xfrm>
        </p:spPr>
        <p:txBody>
          <a:bodyPr vert="horz" lIns="0" tIns="0" rIns="0" bIns="0" anchor="t">
            <a:noAutofit/>
          </a:bodyPr>
          <a:lstStyle>
            <a:lvl1pPr marL="0" indent="0" algn="l">
              <a:buNone/>
              <a:defRPr sz="2300">
                <a:solidFill>
                  <a:schemeClr val="tx1"/>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de-DE" dirty="0" smtClean="0"/>
              <a:t>Fachhochschule Münster</a:t>
            </a:r>
          </a:p>
          <a:p>
            <a:r>
              <a:rPr lang="de-DE" dirty="0" smtClean="0"/>
              <a:t>University of </a:t>
            </a:r>
            <a:r>
              <a:rPr lang="de-DE" dirty="0" err="1" smtClean="0"/>
              <a:t>Applied</a:t>
            </a:r>
            <a:r>
              <a:rPr lang="de-DE" dirty="0" smtClean="0"/>
              <a:t> Sciences</a:t>
            </a:r>
            <a:endParaRPr lang="de-DE" dirty="0"/>
          </a:p>
        </p:txBody>
      </p:sp>
      <p:cxnSp>
        <p:nvCxnSpPr>
          <p:cNvPr id="12" name="Gerade Verbindung 11"/>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Bild 15" descr="Logo.png"/>
          <p:cNvPicPr>
            <a:picLocks noChangeAspect="1"/>
          </p:cNvPicPr>
          <p:nvPr userDrawn="1"/>
        </p:nvPicPr>
        <p:blipFill>
          <a:blip r:embed="rId3"/>
          <a:stretch>
            <a:fillRect/>
          </a:stretch>
        </p:blipFill>
        <p:spPr>
          <a:xfrm>
            <a:off x="7532817" y="226800"/>
            <a:ext cx="1422905" cy="6300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spaltige Inhaltsseite mit Unterpunkt">
    <p:spTree>
      <p:nvGrpSpPr>
        <p:cNvPr id="1" name=""/>
        <p:cNvGrpSpPr/>
        <p:nvPr/>
      </p:nvGrpSpPr>
      <p:grpSpPr>
        <a:xfrm>
          <a:off x="0" y="0"/>
          <a:ext cx="0" cy="0"/>
          <a:chOff x="0" y="0"/>
          <a:chExt cx="0" cy="0"/>
        </a:xfrm>
      </p:grpSpPr>
      <p:sp>
        <p:nvSpPr>
          <p:cNvPr id="35" name="Textplatzhalter 17"/>
          <p:cNvSpPr>
            <a:spLocks noGrp="1"/>
          </p:cNvSpPr>
          <p:nvPr>
            <p:ph type="body" sz="quarter" idx="13" hasCustomPrompt="1"/>
          </p:nvPr>
        </p:nvSpPr>
        <p:spPr>
          <a:xfrm>
            <a:off x="360000" y="335689"/>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8"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3" name="Gerade Verbindung 22"/>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Inhaltsplatzhalter 2"/>
          <p:cNvSpPr>
            <a:spLocks noGrp="1"/>
          </p:cNvSpPr>
          <p:nvPr>
            <p:ph idx="1"/>
          </p:nvPr>
        </p:nvSpPr>
        <p:spPr>
          <a:xfrm>
            <a:off x="360000" y="13208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9" name="Inhaltsplatzhalter 2"/>
          <p:cNvSpPr>
            <a:spLocks noGrp="1"/>
          </p:cNvSpPr>
          <p:nvPr>
            <p:ph idx="15"/>
          </p:nvPr>
        </p:nvSpPr>
        <p:spPr>
          <a:xfrm>
            <a:off x="4708800" y="13212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1" name="Gerade Verbindung 30"/>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Bild 31"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9"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40" name="Gerade Verbindung 39"/>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platzhalter 21"/>
          <p:cNvSpPr>
            <a:spLocks noGrp="1"/>
          </p:cNvSpPr>
          <p:nvPr>
            <p:ph type="body" sz="quarter" idx="14" hasCustomPrompt="1"/>
          </p:nvPr>
        </p:nvSpPr>
        <p:spPr>
          <a:xfrm>
            <a:off x="360000" y="677333"/>
            <a:ext cx="6832800" cy="304800"/>
          </a:xfrm>
        </p:spPr>
        <p:txBody>
          <a:bodyPr lIns="0" tIns="0" rIns="0" bIns="0">
            <a:normAutofit/>
          </a:bodyPr>
          <a:lstStyle>
            <a:lvl1pPr marL="0" indent="0">
              <a:buNone/>
              <a:defRPr sz="1800" b="0" i="0">
                <a:solidFill>
                  <a:schemeClr val="bg2"/>
                </a:solidFill>
              </a:defRPr>
            </a:lvl1pPr>
          </a:lstStyle>
          <a:p>
            <a:pPr lvl="0"/>
            <a:r>
              <a:rPr lang="de-DE" dirty="0" smtClean="0"/>
              <a:t>Unterpunkt des </a:t>
            </a:r>
            <a:r>
              <a:rPr lang="de-DE" dirty="0" err="1" smtClean="0"/>
              <a:t>Agendapunktes</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eispaltige Inhaltsseite ohne Unterpunkt und Brotkrumenpfad">
    <p:spTree>
      <p:nvGrpSpPr>
        <p:cNvPr id="1" name=""/>
        <p:cNvGrpSpPr/>
        <p:nvPr/>
      </p:nvGrpSpPr>
      <p:grpSpPr>
        <a:xfrm>
          <a:off x="0" y="0"/>
          <a:ext cx="0" cy="0"/>
          <a:chOff x="0" y="0"/>
          <a:chExt cx="0" cy="0"/>
        </a:xfrm>
      </p:grpSpPr>
      <p:sp>
        <p:nvSpPr>
          <p:cNvPr id="3"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0"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19" name="Gerade Verbindung 18"/>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platzhalter 22"/>
          <p:cNvSpPr>
            <a:spLocks noGrp="1"/>
          </p:cNvSpPr>
          <p:nvPr>
            <p:ph type="body" sz="quarter" idx="14" hasCustomPrompt="1"/>
          </p:nvPr>
        </p:nvSpPr>
        <p:spPr>
          <a:xfrm>
            <a:off x="360000" y="6274800"/>
            <a:ext cx="8460000" cy="136800"/>
          </a:xfrm>
        </p:spPr>
        <p:txBody>
          <a:bodyPr wrap="none" tIns="0" bIns="0"/>
          <a:lstStyle>
            <a:lvl1pPr>
              <a:buNone/>
              <a:defRPr sz="900"/>
            </a:lvl1pPr>
          </a:lstStyle>
          <a:p>
            <a:pPr lvl="0"/>
            <a:r>
              <a:rPr lang="de-DE" dirty="0" smtClean="0"/>
              <a:t>Brotkrumenzeile</a:t>
            </a:r>
            <a:endParaRPr lang="de-DE" dirty="0"/>
          </a:p>
        </p:txBody>
      </p:sp>
      <p:sp>
        <p:nvSpPr>
          <p:cNvPr id="15" name="Inhaltsplatzhalter 2"/>
          <p:cNvSpPr>
            <a:spLocks noGrp="1"/>
          </p:cNvSpPr>
          <p:nvPr>
            <p:ph idx="1"/>
          </p:nvPr>
        </p:nvSpPr>
        <p:spPr>
          <a:xfrm>
            <a:off x="360000" y="13208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3" name="Inhaltsplatzhalter 2"/>
          <p:cNvSpPr>
            <a:spLocks noGrp="1"/>
          </p:cNvSpPr>
          <p:nvPr>
            <p:ph idx="15"/>
          </p:nvPr>
        </p:nvSpPr>
        <p:spPr>
          <a:xfrm>
            <a:off x="4708800" y="13212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0" name="Gerade Verbindung 29"/>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1" name="Bild 30"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2" name="Gerade Verbindung 31"/>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5"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6" name="Gerade Verbindung 35"/>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eispaltige Inhaltsseite mit Unterpunkt und Brotkrumenpfad">
    <p:spTree>
      <p:nvGrpSpPr>
        <p:cNvPr id="1" name=""/>
        <p:cNvGrpSpPr/>
        <p:nvPr/>
      </p:nvGrpSpPr>
      <p:grpSpPr>
        <a:xfrm>
          <a:off x="0" y="0"/>
          <a:ext cx="0" cy="0"/>
          <a:chOff x="0" y="0"/>
          <a:chExt cx="0" cy="0"/>
        </a:xfrm>
      </p:grpSpPr>
      <p:sp>
        <p:nvSpPr>
          <p:cNvPr id="8" name="Textplatzhalter 17"/>
          <p:cNvSpPr>
            <a:spLocks noGrp="1"/>
          </p:cNvSpPr>
          <p:nvPr>
            <p:ph type="body" sz="quarter" idx="13" hasCustomPrompt="1"/>
          </p:nvPr>
        </p:nvSpPr>
        <p:spPr>
          <a:xfrm>
            <a:off x="360000" y="335689"/>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1"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0" name="Gerade Verbindung 19"/>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platzhalter 22"/>
          <p:cNvSpPr>
            <a:spLocks noGrp="1"/>
          </p:cNvSpPr>
          <p:nvPr>
            <p:ph type="body" sz="quarter" idx="16" hasCustomPrompt="1"/>
          </p:nvPr>
        </p:nvSpPr>
        <p:spPr>
          <a:xfrm>
            <a:off x="360000" y="6274800"/>
            <a:ext cx="8460000" cy="136800"/>
          </a:xfrm>
        </p:spPr>
        <p:txBody>
          <a:bodyPr wrap="none" tIns="0" bIns="0"/>
          <a:lstStyle>
            <a:lvl1pPr>
              <a:buNone/>
              <a:defRPr sz="900"/>
            </a:lvl1pPr>
          </a:lstStyle>
          <a:p>
            <a:pPr lvl="0"/>
            <a:r>
              <a:rPr lang="de-DE" dirty="0" smtClean="0"/>
              <a:t>Brotkrumenzeile</a:t>
            </a:r>
            <a:endParaRPr lang="de-DE" dirty="0"/>
          </a:p>
        </p:txBody>
      </p:sp>
      <p:sp>
        <p:nvSpPr>
          <p:cNvPr id="16" name="Inhaltsplatzhalter 2"/>
          <p:cNvSpPr>
            <a:spLocks noGrp="1"/>
          </p:cNvSpPr>
          <p:nvPr>
            <p:ph idx="1"/>
          </p:nvPr>
        </p:nvSpPr>
        <p:spPr>
          <a:xfrm>
            <a:off x="360000" y="13208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4" name="Inhaltsplatzhalter 2"/>
          <p:cNvSpPr>
            <a:spLocks noGrp="1"/>
          </p:cNvSpPr>
          <p:nvPr>
            <p:ph idx="17"/>
          </p:nvPr>
        </p:nvSpPr>
        <p:spPr>
          <a:xfrm>
            <a:off x="4708800" y="13212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1" name="Gerade Verbindung 30"/>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Bild 31"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6"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7" name="Gerade Verbindung 36"/>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platzhalter 21"/>
          <p:cNvSpPr>
            <a:spLocks noGrp="1"/>
          </p:cNvSpPr>
          <p:nvPr>
            <p:ph type="body" sz="quarter" idx="14" hasCustomPrompt="1"/>
          </p:nvPr>
        </p:nvSpPr>
        <p:spPr>
          <a:xfrm>
            <a:off x="360000" y="677333"/>
            <a:ext cx="6832800" cy="304800"/>
          </a:xfrm>
        </p:spPr>
        <p:txBody>
          <a:bodyPr lIns="0" tIns="0" rIns="0" bIns="0">
            <a:normAutofit/>
          </a:bodyPr>
          <a:lstStyle>
            <a:lvl1pPr marL="0" indent="0">
              <a:buNone/>
              <a:defRPr sz="1800" b="0" i="0">
                <a:solidFill>
                  <a:schemeClr val="bg2"/>
                </a:solidFill>
              </a:defRPr>
            </a:lvl1pPr>
          </a:lstStyle>
          <a:p>
            <a:pPr lvl="0"/>
            <a:r>
              <a:rPr lang="de-DE" dirty="0" smtClean="0"/>
              <a:t>Unterpunkt des </a:t>
            </a:r>
            <a:r>
              <a:rPr lang="de-DE" dirty="0" err="1" smtClean="0"/>
              <a:t>Agendapunktes</a:t>
            </a:r>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altsseite mit großflächigem Bild ohne Unterpunkt">
    <p:spTree>
      <p:nvGrpSpPr>
        <p:cNvPr id="1" name=""/>
        <p:cNvGrpSpPr/>
        <p:nvPr/>
      </p:nvGrpSpPr>
      <p:grpSpPr>
        <a:xfrm>
          <a:off x="0" y="0"/>
          <a:ext cx="0" cy="0"/>
          <a:chOff x="0" y="0"/>
          <a:chExt cx="0" cy="0"/>
        </a:xfrm>
      </p:grpSpPr>
      <p:sp>
        <p:nvSpPr>
          <p:cNvPr id="32" name="Rechteck 31"/>
          <p:cNvSpPr/>
          <p:nvPr userDrawn="1"/>
        </p:nvSpPr>
        <p:spPr>
          <a:xfrm>
            <a:off x="180000" y="1080000"/>
            <a:ext cx="8773200" cy="5425994"/>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21"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3" name="Gerade Verbindung 22"/>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1" name="Bild 30" descr="Logo.png"/>
          <p:cNvPicPr>
            <a:picLocks noChangeAspect="1"/>
          </p:cNvPicPr>
          <p:nvPr userDrawn="1"/>
        </p:nvPicPr>
        <p:blipFill>
          <a:blip r:embed="rId2"/>
          <a:stretch>
            <a:fillRect/>
          </a:stretch>
        </p:blipFill>
        <p:spPr>
          <a:xfrm>
            <a:off x="7532817" y="226800"/>
            <a:ext cx="1422905" cy="630000"/>
          </a:xfrm>
          <a:prstGeom prst="rect">
            <a:avLst/>
          </a:prstGeom>
        </p:spPr>
      </p:pic>
      <p:sp>
        <p:nvSpPr>
          <p:cNvPr id="35"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6"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7" name="Gerade Verbindung 36"/>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sseite mit großflächigem Bild und Unterpunkt">
    <p:spTree>
      <p:nvGrpSpPr>
        <p:cNvPr id="1" name=""/>
        <p:cNvGrpSpPr/>
        <p:nvPr/>
      </p:nvGrpSpPr>
      <p:grpSpPr>
        <a:xfrm>
          <a:off x="0" y="0"/>
          <a:ext cx="0" cy="0"/>
          <a:chOff x="0" y="0"/>
          <a:chExt cx="0" cy="0"/>
        </a:xfrm>
      </p:grpSpPr>
      <p:sp>
        <p:nvSpPr>
          <p:cNvPr id="15" name="Rechteck 14"/>
          <p:cNvSpPr/>
          <p:nvPr userDrawn="1"/>
        </p:nvSpPr>
        <p:spPr>
          <a:xfrm>
            <a:off x="180000" y="1080000"/>
            <a:ext cx="8773200" cy="5425994"/>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30" name="Textplatzhalter 17"/>
          <p:cNvSpPr>
            <a:spLocks noGrp="1"/>
          </p:cNvSpPr>
          <p:nvPr>
            <p:ph type="body" sz="quarter" idx="13" hasCustomPrompt="1"/>
          </p:nvPr>
        </p:nvSpPr>
        <p:spPr>
          <a:xfrm>
            <a:off x="360000" y="335689"/>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21"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3" name="Gerade Verbindung 2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Bild 34" descr="Logo.png"/>
          <p:cNvPicPr>
            <a:picLocks noChangeAspect="1"/>
          </p:cNvPicPr>
          <p:nvPr userDrawn="1"/>
        </p:nvPicPr>
        <p:blipFill>
          <a:blip r:embed="rId2"/>
          <a:stretch>
            <a:fillRect/>
          </a:stretch>
        </p:blipFill>
        <p:spPr>
          <a:xfrm>
            <a:off x="7532817" y="226800"/>
            <a:ext cx="1422905" cy="630000"/>
          </a:xfrm>
          <a:prstGeom prst="rect">
            <a:avLst/>
          </a:prstGeom>
        </p:spPr>
      </p:pic>
      <p:sp>
        <p:nvSpPr>
          <p:cNvPr id="37"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8"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9" name="Gerade Verbindung 38"/>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platzhalter 21"/>
          <p:cNvSpPr>
            <a:spLocks noGrp="1"/>
          </p:cNvSpPr>
          <p:nvPr>
            <p:ph type="body" sz="quarter" idx="14" hasCustomPrompt="1"/>
          </p:nvPr>
        </p:nvSpPr>
        <p:spPr>
          <a:xfrm>
            <a:off x="360000" y="677333"/>
            <a:ext cx="6832800" cy="304800"/>
          </a:xfrm>
        </p:spPr>
        <p:txBody>
          <a:bodyPr lIns="0" tIns="0" rIns="0" bIns="0">
            <a:normAutofit/>
          </a:bodyPr>
          <a:lstStyle>
            <a:lvl1pPr marL="0" indent="0">
              <a:buNone/>
              <a:defRPr sz="1800" b="0" i="0">
                <a:solidFill>
                  <a:schemeClr val="bg2"/>
                </a:solidFill>
              </a:defRPr>
            </a:lvl1pPr>
          </a:lstStyle>
          <a:p>
            <a:pPr lvl="0"/>
            <a:r>
              <a:rPr lang="de-DE" dirty="0" smtClean="0"/>
              <a:t>Unterpunkt des </a:t>
            </a:r>
            <a:r>
              <a:rPr lang="de-DE" dirty="0" err="1" smtClean="0"/>
              <a:t>Agendapunktes</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sseite ohne Kopf">
    <p:spTree>
      <p:nvGrpSpPr>
        <p:cNvPr id="1" name=""/>
        <p:cNvGrpSpPr/>
        <p:nvPr/>
      </p:nvGrpSpPr>
      <p:grpSpPr>
        <a:xfrm>
          <a:off x="0" y="0"/>
          <a:ext cx="0" cy="0"/>
          <a:chOff x="0" y="0"/>
          <a:chExt cx="0" cy="0"/>
        </a:xfrm>
      </p:grpSpPr>
      <p:sp>
        <p:nvSpPr>
          <p:cNvPr id="3" name="Inhaltsplatzhalter 2"/>
          <p:cNvSpPr>
            <a:spLocks noGrp="1"/>
          </p:cNvSpPr>
          <p:nvPr>
            <p:ph idx="1"/>
          </p:nvPr>
        </p:nvSpPr>
        <p:spPr>
          <a:xfrm>
            <a:off x="360000" y="360000"/>
            <a:ext cx="8420463" cy="5913800"/>
          </a:xfrm>
        </p:spPr>
        <p:txBody>
          <a:bodyPr vert="horz" lIns="0" tIns="0" rIns="0" bIns="0">
            <a:normAutofit/>
          </a:bodyPr>
          <a:lstStyle>
            <a:lvl1pPr marL="0" indent="0" algn="l">
              <a:lnSpc>
                <a:spcPct val="100000"/>
              </a:lnSpc>
              <a:spcBef>
                <a:spcPts val="0"/>
              </a:spcBef>
              <a:spcAft>
                <a:spcPts val="572"/>
              </a:spcAft>
              <a:buSzPct val="100000"/>
              <a:buFontTx/>
              <a:buNone/>
              <a:defRPr sz="2600" b="0">
                <a:solidFill>
                  <a:schemeClr val="tx2"/>
                </a:solidFill>
              </a:defRPr>
            </a:lvl1pPr>
            <a:lvl2pPr marL="1051437">
              <a:spcAft>
                <a:spcPts val="572"/>
              </a:spcAft>
              <a:buFontTx/>
              <a:buNone/>
              <a:defRPr sz="1800">
                <a:solidFill>
                  <a:schemeClr val="tx1"/>
                </a:solidFill>
              </a:defRPr>
            </a:lvl2pPr>
            <a:lvl3pPr marL="1264473">
              <a:spcAft>
                <a:spcPts val="572"/>
              </a:spcAft>
              <a:defRPr sz="1800">
                <a:solidFill>
                  <a:schemeClr val="tx1"/>
                </a:solidFill>
              </a:defRPr>
            </a:lvl3pPr>
            <a:lvl4pPr>
              <a:spcAft>
                <a:spcPts val="572"/>
              </a:spcAft>
              <a:defRPr sz="1800">
                <a:solidFill>
                  <a:schemeClr val="tx1"/>
                </a:solidFill>
              </a:defRPr>
            </a:lvl4pPr>
            <a:lvl5pPr>
              <a:spcAft>
                <a:spcPts val="572"/>
              </a:spcAft>
              <a:defRPr sz="1800">
                <a:solidFill>
                  <a:schemeClr val="tx1"/>
                </a:solidFill>
              </a:defRPr>
            </a:lvl5pPr>
          </a:lstStyle>
          <a:p>
            <a:pPr lvl="0"/>
            <a:r>
              <a:rPr lang="de-DE" dirty="0" smtClean="0"/>
              <a:t>Mastertextformat bearbeiten</a:t>
            </a:r>
            <a:endParaRPr lang="de-DE" dirty="0"/>
          </a:p>
        </p:txBody>
      </p:sp>
      <p:sp>
        <p:nvSpPr>
          <p:cNvPr id="14"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sp>
        <p:nvSpPr>
          <p:cNvPr id="10"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cxnSp>
        <p:nvCxnSpPr>
          <p:cNvPr id="16" name="Gerade Verbindung 15"/>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auftaktseite">
    <p:spTree>
      <p:nvGrpSpPr>
        <p:cNvPr id="1" name=""/>
        <p:cNvGrpSpPr/>
        <p:nvPr/>
      </p:nvGrpSpPr>
      <p:grpSpPr>
        <a:xfrm>
          <a:off x="0" y="0"/>
          <a:ext cx="0" cy="0"/>
          <a:chOff x="0" y="0"/>
          <a:chExt cx="0" cy="0"/>
        </a:xfrm>
      </p:grpSpPr>
      <p:sp>
        <p:nvSpPr>
          <p:cNvPr id="11" name="Rechteck 10"/>
          <p:cNvSpPr/>
          <p:nvPr userDrawn="1"/>
        </p:nvSpPr>
        <p:spPr>
          <a:xfrm>
            <a:off x="180000" y="1080000"/>
            <a:ext cx="8762400" cy="5425994"/>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8" name="Textplatzhalter 17"/>
          <p:cNvSpPr>
            <a:spLocks noGrp="1"/>
          </p:cNvSpPr>
          <p:nvPr>
            <p:ph type="body" sz="quarter" idx="13" hasCustomPrompt="1"/>
          </p:nvPr>
        </p:nvSpPr>
        <p:spPr>
          <a:xfrm>
            <a:off x="540000" y="1620000"/>
            <a:ext cx="8229600" cy="4518000"/>
          </a:xfrm>
        </p:spPr>
        <p:txBody>
          <a:bodyPr lIns="0" tIns="0" rIns="0" bIns="0" anchor="t" anchorCtr="0">
            <a:normAutofit/>
          </a:bodyPr>
          <a:lstStyle>
            <a:lvl1pPr marL="0" indent="0">
              <a:buFontTx/>
              <a:buNone/>
              <a:defRPr sz="2300" b="1">
                <a:solidFill>
                  <a:schemeClr val="tx1"/>
                </a:solidFill>
              </a:defRPr>
            </a:lvl1pPr>
          </a:lstStyle>
          <a:p>
            <a:pPr lvl="0"/>
            <a:r>
              <a:rPr lang="de-DE" dirty="0" err="1" smtClean="0"/>
              <a:t>Agendapunkt</a:t>
            </a:r>
            <a:endParaRPr lang="de-DE" dirty="0"/>
          </a:p>
        </p:txBody>
      </p:sp>
      <p:sp>
        <p:nvSpPr>
          <p:cNvPr id="15"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19" name="Gerade Verbindung 18"/>
          <p:cNvCxnSpPr/>
          <p:nvPr userDrawn="1"/>
        </p:nvCxnSpPr>
        <p:spPr>
          <a:xfrm rot="5400000" flipH="1" flipV="1">
            <a:off x="7901737" y="6595200"/>
            <a:ext cx="180000"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rot="5400000" flipH="1" flipV="1">
            <a:off x="1090800" y="6595200"/>
            <a:ext cx="180000"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Bild 26" descr="Logo.png"/>
          <p:cNvPicPr>
            <a:picLocks noChangeAspect="1"/>
          </p:cNvPicPr>
          <p:nvPr userDrawn="1"/>
        </p:nvPicPr>
        <p:blipFill>
          <a:blip r:embed="rId2"/>
          <a:stretch>
            <a:fillRect/>
          </a:stretch>
        </p:blipFill>
        <p:spPr>
          <a:xfrm>
            <a:off x="7532817" y="226800"/>
            <a:ext cx="1422905" cy="630000"/>
          </a:xfrm>
          <a:prstGeom prst="rect">
            <a:avLst/>
          </a:prstGeom>
        </p:spPr>
      </p:pic>
      <p:sp>
        <p:nvSpPr>
          <p:cNvPr id="28"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29"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0" name="Gerade Verbindung 29"/>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mit Unterpunkten">
    <p:spTree>
      <p:nvGrpSpPr>
        <p:cNvPr id="1" name=""/>
        <p:cNvGrpSpPr/>
        <p:nvPr/>
      </p:nvGrpSpPr>
      <p:grpSpPr>
        <a:xfrm>
          <a:off x="0" y="0"/>
          <a:ext cx="0" cy="0"/>
          <a:chOff x="0" y="0"/>
          <a:chExt cx="0" cy="0"/>
        </a:xfrm>
      </p:grpSpPr>
      <p:sp>
        <p:nvSpPr>
          <p:cNvPr id="14"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9"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1" name="Gerade Verbindung 20"/>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Inhaltsplatzhalter 2"/>
          <p:cNvSpPr>
            <a:spLocks noGrp="1"/>
          </p:cNvSpPr>
          <p:nvPr>
            <p:ph idx="1"/>
          </p:nvPr>
        </p:nvSpPr>
        <p:spPr>
          <a:xfrm>
            <a:off x="360000" y="1320800"/>
            <a:ext cx="8420463"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1" name="Gerade Verbindung 30"/>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Bild 31"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5"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6" name="Gerade Verbindung 35"/>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mit Aufzählung">
    <p:spTree>
      <p:nvGrpSpPr>
        <p:cNvPr id="1" name=""/>
        <p:cNvGrpSpPr/>
        <p:nvPr/>
      </p:nvGrpSpPr>
      <p:grpSpPr>
        <a:xfrm>
          <a:off x="0" y="0"/>
          <a:ext cx="0" cy="0"/>
          <a:chOff x="0" y="0"/>
          <a:chExt cx="0" cy="0"/>
        </a:xfrm>
      </p:grpSpPr>
      <p:sp>
        <p:nvSpPr>
          <p:cNvPr id="14"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9"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1" name="Gerade Verbindung 20"/>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Inhaltsplatzhalter 2"/>
          <p:cNvSpPr>
            <a:spLocks noGrp="1"/>
          </p:cNvSpPr>
          <p:nvPr>
            <p:ph idx="1"/>
          </p:nvPr>
        </p:nvSpPr>
        <p:spPr>
          <a:xfrm>
            <a:off x="360000" y="1320800"/>
            <a:ext cx="8420463" cy="4802400"/>
          </a:xfrm>
        </p:spPr>
        <p:txBody>
          <a:bodyPr vert="horz" lIns="0" rIns="0">
            <a:normAutofit/>
          </a:bodyPr>
          <a:lstStyle>
            <a:lvl1pPr marL="457200" indent="-457200" algn="l">
              <a:lnSpc>
                <a:spcPct val="100000"/>
              </a:lnSpc>
              <a:spcBef>
                <a:spcPts val="412"/>
              </a:spcBef>
              <a:spcAft>
                <a:spcPts val="572"/>
              </a:spcAft>
              <a:buSzPct val="100000"/>
              <a:buFont typeface="+mj-lt"/>
              <a:buAutoNum type="arabicPeriod"/>
              <a:defRPr sz="2300" b="0">
                <a:solidFill>
                  <a:schemeClr val="tx2"/>
                </a:solidFill>
              </a:defRPr>
            </a:lvl1pPr>
            <a:lvl2pPr marL="486000" indent="-234000">
              <a:spcAft>
                <a:spcPts val="572"/>
              </a:spcAft>
              <a:buSzPct val="100000"/>
              <a:buFont typeface="+mj-lt"/>
              <a:buAutoNum type="arabicPeriod"/>
              <a:defRPr sz="2000">
                <a:solidFill>
                  <a:schemeClr val="tx2"/>
                </a:solidFill>
              </a:defRPr>
            </a:lvl2pPr>
            <a:lvl3pPr marL="846900" indent="-342900">
              <a:spcAft>
                <a:spcPts val="572"/>
              </a:spcAft>
              <a:buSzPct val="100000"/>
              <a:buFont typeface="+mj-lt"/>
              <a:buAutoNum type="arabicPeriod"/>
              <a:defRPr sz="1700">
                <a:solidFill>
                  <a:schemeClr val="tx2"/>
                </a:solidFill>
              </a:defRPr>
            </a:lvl3pPr>
            <a:lvl4pPr marL="1060710" indent="-342900">
              <a:spcAft>
                <a:spcPts val="572"/>
              </a:spcAft>
              <a:buFont typeface="+mj-lt"/>
              <a:buAutoNum type="arabicPeriod"/>
              <a:defRPr sz="1400">
                <a:solidFill>
                  <a:schemeClr val="tx2"/>
                </a:solidFill>
              </a:defRPr>
            </a:lvl4pPr>
            <a:lvl5pPr marL="1182600" indent="-228600">
              <a:spcAft>
                <a:spcPts val="572"/>
              </a:spcAft>
              <a:buFont typeface="+mj-lt"/>
              <a:buAutoNum type="arabicPeriod"/>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1" name="Gerade Verbindung 30"/>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Bild 31" descr="Logo.png"/>
          <p:cNvPicPr>
            <a:picLocks noChangeAspect="1"/>
          </p:cNvPicPr>
          <p:nvPr userDrawn="1"/>
        </p:nvPicPr>
        <p:blipFill>
          <a:blip r:embed="rId2"/>
          <a:stretch>
            <a:fillRect/>
          </a:stretch>
        </p:blipFill>
        <p:spPr>
          <a:xfrm>
            <a:off x="7532817" y="226800"/>
            <a:ext cx="1422905" cy="630000"/>
          </a:xfrm>
          <a:prstGeom prst="rect">
            <a:avLst/>
          </a:prstGeom>
        </p:spPr>
      </p:pic>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5"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6" name="Gerade Verbindung 35"/>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sseite ohne Unterpunkt">
    <p:spTree>
      <p:nvGrpSpPr>
        <p:cNvPr id="1" name=""/>
        <p:cNvGrpSpPr/>
        <p:nvPr/>
      </p:nvGrpSpPr>
      <p:grpSpPr>
        <a:xfrm>
          <a:off x="0" y="0"/>
          <a:ext cx="0" cy="0"/>
          <a:chOff x="0" y="0"/>
          <a:chExt cx="0" cy="0"/>
        </a:xfrm>
      </p:grpSpPr>
      <p:sp>
        <p:nvSpPr>
          <p:cNvPr id="14"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9"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1" name="Gerade Verbindung 20"/>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Inhaltsplatzhalter 2"/>
          <p:cNvSpPr>
            <a:spLocks noGrp="1"/>
          </p:cNvSpPr>
          <p:nvPr>
            <p:ph idx="1"/>
          </p:nvPr>
        </p:nvSpPr>
        <p:spPr>
          <a:xfrm>
            <a:off x="360000" y="1320800"/>
            <a:ext cx="8420463"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1" name="Gerade Verbindung 30"/>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Bild 31"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3" name="Gerade Verbindung 32"/>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5"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6" name="Gerade Verbindung 35"/>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seite mit Unterpunkt">
    <p:spTree>
      <p:nvGrpSpPr>
        <p:cNvPr id="1" name=""/>
        <p:cNvGrpSpPr/>
        <p:nvPr/>
      </p:nvGrpSpPr>
      <p:grpSpPr>
        <a:xfrm>
          <a:off x="0" y="0"/>
          <a:ext cx="0" cy="0"/>
          <a:chOff x="0" y="0"/>
          <a:chExt cx="0" cy="0"/>
        </a:xfrm>
      </p:grpSpPr>
      <p:sp>
        <p:nvSpPr>
          <p:cNvPr id="21" name="Textplatzhalter 17"/>
          <p:cNvSpPr>
            <a:spLocks noGrp="1"/>
          </p:cNvSpPr>
          <p:nvPr>
            <p:ph type="body" sz="quarter" idx="13" hasCustomPrompt="1"/>
          </p:nvPr>
        </p:nvSpPr>
        <p:spPr>
          <a:xfrm>
            <a:off x="360000" y="335689"/>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22" name="Textplatzhalter 21"/>
          <p:cNvSpPr>
            <a:spLocks noGrp="1"/>
          </p:cNvSpPr>
          <p:nvPr>
            <p:ph type="body" sz="quarter" idx="14" hasCustomPrompt="1"/>
          </p:nvPr>
        </p:nvSpPr>
        <p:spPr>
          <a:xfrm>
            <a:off x="360000" y="677333"/>
            <a:ext cx="6832800" cy="304800"/>
          </a:xfrm>
        </p:spPr>
        <p:txBody>
          <a:bodyPr lIns="0" tIns="0" rIns="0" bIns="0">
            <a:normAutofit/>
          </a:bodyPr>
          <a:lstStyle>
            <a:lvl1pPr marL="0" indent="0">
              <a:buNone/>
              <a:defRPr sz="1800" b="0" i="0">
                <a:solidFill>
                  <a:schemeClr val="bg2"/>
                </a:solidFill>
              </a:defRPr>
            </a:lvl1pPr>
          </a:lstStyle>
          <a:p>
            <a:pPr lvl="0"/>
            <a:r>
              <a:rPr lang="de-DE" dirty="0" smtClean="0"/>
              <a:t>Unterpunkt des </a:t>
            </a:r>
            <a:r>
              <a:rPr lang="de-DE" dirty="0" err="1" smtClean="0"/>
              <a:t>Agendapunktes</a:t>
            </a:r>
            <a:endParaRPr lang="de-DE" dirty="0"/>
          </a:p>
        </p:txBody>
      </p:sp>
      <p:sp>
        <p:nvSpPr>
          <p:cNvPr id="17"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6" name="Gerade Verbindung 25"/>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Inhaltsplatzhalter 2"/>
          <p:cNvSpPr>
            <a:spLocks noGrp="1"/>
          </p:cNvSpPr>
          <p:nvPr>
            <p:ph idx="1"/>
          </p:nvPr>
        </p:nvSpPr>
        <p:spPr>
          <a:xfrm>
            <a:off x="360000" y="1320800"/>
            <a:ext cx="8420463"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6" name="Gerade Verbindung 35"/>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7" name="Bild 36"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8" name="Gerade Verbindung 37"/>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41"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42" name="Gerade Verbindung 41"/>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sseite ohne Unterpunkt mit Brotkrumenpfad">
    <p:spTree>
      <p:nvGrpSpPr>
        <p:cNvPr id="1" name=""/>
        <p:cNvGrpSpPr/>
        <p:nvPr/>
      </p:nvGrpSpPr>
      <p:grpSpPr>
        <a:xfrm>
          <a:off x="0" y="0"/>
          <a:ext cx="0" cy="0"/>
          <a:chOff x="0" y="0"/>
          <a:chExt cx="0" cy="0"/>
        </a:xfrm>
      </p:grpSpPr>
      <p:sp>
        <p:nvSpPr>
          <p:cNvPr id="8"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0"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17" name="Gerade Verbindung 16"/>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platzhalter 22"/>
          <p:cNvSpPr>
            <a:spLocks noGrp="1"/>
          </p:cNvSpPr>
          <p:nvPr>
            <p:ph type="body" sz="quarter" idx="14" hasCustomPrompt="1"/>
          </p:nvPr>
        </p:nvSpPr>
        <p:spPr>
          <a:xfrm>
            <a:off x="360000" y="6274800"/>
            <a:ext cx="8420463" cy="136800"/>
          </a:xfrm>
        </p:spPr>
        <p:txBody>
          <a:bodyPr wrap="none" tIns="0" bIns="0"/>
          <a:lstStyle>
            <a:lvl1pPr>
              <a:buNone/>
              <a:defRPr sz="900"/>
            </a:lvl1pPr>
          </a:lstStyle>
          <a:p>
            <a:pPr lvl="0"/>
            <a:r>
              <a:rPr lang="de-DE" dirty="0" smtClean="0"/>
              <a:t>Brotkrumenzeile</a:t>
            </a:r>
            <a:endParaRPr lang="de-DE" dirty="0"/>
          </a:p>
        </p:txBody>
      </p:sp>
      <p:sp>
        <p:nvSpPr>
          <p:cNvPr id="14" name="Inhaltsplatzhalter 2"/>
          <p:cNvSpPr>
            <a:spLocks noGrp="1"/>
          </p:cNvSpPr>
          <p:nvPr>
            <p:ph idx="1"/>
          </p:nvPr>
        </p:nvSpPr>
        <p:spPr>
          <a:xfrm>
            <a:off x="360000" y="1320800"/>
            <a:ext cx="8420463"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29" name="Gerade Verbindung 28"/>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Bild 29"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1" name="Gerade Verbindung 30"/>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4"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5" name="Gerade Verbindung 34"/>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sseite mit Unterpunkt und Brotkrumenpfad">
    <p:spTree>
      <p:nvGrpSpPr>
        <p:cNvPr id="1" name=""/>
        <p:cNvGrpSpPr/>
        <p:nvPr/>
      </p:nvGrpSpPr>
      <p:grpSpPr>
        <a:xfrm>
          <a:off x="0" y="0"/>
          <a:ext cx="0" cy="0"/>
          <a:chOff x="0" y="0"/>
          <a:chExt cx="0" cy="0"/>
        </a:xfrm>
      </p:grpSpPr>
      <p:sp>
        <p:nvSpPr>
          <p:cNvPr id="8" name="Textplatzhalter 17"/>
          <p:cNvSpPr>
            <a:spLocks noGrp="1"/>
          </p:cNvSpPr>
          <p:nvPr>
            <p:ph type="body" sz="quarter" idx="13" hasCustomPrompt="1"/>
          </p:nvPr>
        </p:nvSpPr>
        <p:spPr>
          <a:xfrm>
            <a:off x="360000" y="335689"/>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0"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19" name="Gerade Verbindung 18"/>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platzhalter 22"/>
          <p:cNvSpPr>
            <a:spLocks noGrp="1"/>
          </p:cNvSpPr>
          <p:nvPr>
            <p:ph type="body" sz="quarter" idx="15" hasCustomPrompt="1"/>
          </p:nvPr>
        </p:nvSpPr>
        <p:spPr>
          <a:xfrm>
            <a:off x="360000" y="6274800"/>
            <a:ext cx="8420463" cy="136800"/>
          </a:xfrm>
        </p:spPr>
        <p:txBody>
          <a:bodyPr wrap="none" tIns="0" bIns="0"/>
          <a:lstStyle>
            <a:lvl1pPr>
              <a:buNone/>
              <a:defRPr sz="900"/>
            </a:lvl1pPr>
          </a:lstStyle>
          <a:p>
            <a:pPr lvl="0"/>
            <a:r>
              <a:rPr lang="de-DE" dirty="0" smtClean="0"/>
              <a:t>Brotkrumenzeile</a:t>
            </a:r>
            <a:endParaRPr lang="de-DE" dirty="0"/>
          </a:p>
        </p:txBody>
      </p:sp>
      <p:sp>
        <p:nvSpPr>
          <p:cNvPr id="15" name="Inhaltsplatzhalter 2"/>
          <p:cNvSpPr>
            <a:spLocks noGrp="1"/>
          </p:cNvSpPr>
          <p:nvPr>
            <p:ph idx="1"/>
          </p:nvPr>
        </p:nvSpPr>
        <p:spPr>
          <a:xfrm>
            <a:off x="360000" y="1320800"/>
            <a:ext cx="8420463"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29" name="Gerade Verbindung 28"/>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Bild 29"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1" name="Gerade Verbindung 30"/>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4"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5" name="Gerade Verbindung 34"/>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platzhalter 21"/>
          <p:cNvSpPr>
            <a:spLocks noGrp="1"/>
          </p:cNvSpPr>
          <p:nvPr>
            <p:ph type="body" sz="quarter" idx="14" hasCustomPrompt="1"/>
          </p:nvPr>
        </p:nvSpPr>
        <p:spPr>
          <a:xfrm>
            <a:off x="360000" y="677333"/>
            <a:ext cx="6832800" cy="304800"/>
          </a:xfrm>
        </p:spPr>
        <p:txBody>
          <a:bodyPr lIns="0" tIns="0" rIns="0" bIns="0">
            <a:normAutofit/>
          </a:bodyPr>
          <a:lstStyle>
            <a:lvl1pPr marL="0" indent="0">
              <a:buNone/>
              <a:defRPr sz="1800" b="0" i="0">
                <a:solidFill>
                  <a:schemeClr val="bg2"/>
                </a:solidFill>
              </a:defRPr>
            </a:lvl1pPr>
          </a:lstStyle>
          <a:p>
            <a:pPr lvl="0"/>
            <a:r>
              <a:rPr lang="de-DE" dirty="0" smtClean="0"/>
              <a:t>Unterpunkt des </a:t>
            </a:r>
            <a:r>
              <a:rPr lang="de-DE" dirty="0" err="1" smtClean="0"/>
              <a:t>Agendapunktes</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spaltige Inhaltsseite ohne Unterpunkt">
    <p:spTree>
      <p:nvGrpSpPr>
        <p:cNvPr id="1" name=""/>
        <p:cNvGrpSpPr/>
        <p:nvPr/>
      </p:nvGrpSpPr>
      <p:grpSpPr>
        <a:xfrm>
          <a:off x="0" y="0"/>
          <a:ext cx="0" cy="0"/>
          <a:chOff x="0" y="0"/>
          <a:chExt cx="0" cy="0"/>
        </a:xfrm>
      </p:grpSpPr>
      <p:sp>
        <p:nvSpPr>
          <p:cNvPr id="3" name="Textplatzhalter 17"/>
          <p:cNvSpPr>
            <a:spLocks noGrp="1"/>
          </p:cNvSpPr>
          <p:nvPr>
            <p:ph type="body" sz="quarter" idx="13" hasCustomPrompt="1"/>
          </p:nvPr>
        </p:nvSpPr>
        <p:spPr>
          <a:xfrm>
            <a:off x="360000" y="657423"/>
            <a:ext cx="6832800" cy="307777"/>
          </a:xfrm>
        </p:spPr>
        <p:txBody>
          <a:bodyPr lIns="0" tIns="0" rIns="0" bIns="0" anchor="t" anchorCtr="0">
            <a:noAutofit/>
          </a:bodyPr>
          <a:lstStyle>
            <a:lvl1pPr marL="0" indent="0">
              <a:buFontTx/>
              <a:buNone/>
              <a:defRPr sz="2000" b="1">
                <a:solidFill>
                  <a:schemeClr val="tx1"/>
                </a:solidFill>
              </a:defRPr>
            </a:lvl1pPr>
          </a:lstStyle>
          <a:p>
            <a:pPr lvl="0"/>
            <a:r>
              <a:rPr lang="de-DE" dirty="0" err="1" smtClean="0"/>
              <a:t>Agendapunkt</a:t>
            </a:r>
            <a:endParaRPr lang="de-DE" dirty="0"/>
          </a:p>
        </p:txBody>
      </p:sp>
      <p:sp>
        <p:nvSpPr>
          <p:cNvPr id="19" name="Foliennummernplatzhalter 5"/>
          <p:cNvSpPr>
            <a:spLocks noGrp="1"/>
          </p:cNvSpPr>
          <p:nvPr>
            <p:ph type="sldNum" sz="quarter" idx="12"/>
          </p:nvPr>
        </p:nvSpPr>
        <p:spPr>
          <a:xfrm>
            <a:off x="360001" y="6552000"/>
            <a:ext cx="308866" cy="217032"/>
          </a:xfrm>
          <a:prstGeom prst="rect">
            <a:avLst/>
          </a:prstGeom>
        </p:spPr>
        <p:txBody>
          <a:bodyPr lIns="0" tIns="0" rIns="0" bIns="0"/>
          <a:lstStyle>
            <a:lvl1pPr algn="l">
              <a:defRPr sz="900">
                <a:solidFill>
                  <a:schemeClr val="tx1"/>
                </a:solidFill>
                <a:latin typeface="Arial"/>
                <a:cs typeface="Arial"/>
              </a:defRPr>
            </a:lvl1pPr>
          </a:lstStyle>
          <a:p>
            <a:fld id="{B166094D-5479-4346-BFDB-F02A7C67E958}" type="slidenum">
              <a:rPr lang="de-DE" smtClean="0"/>
              <a:pPr/>
              <a:t>‹Nr.›</a:t>
            </a:fld>
            <a:endParaRPr lang="de-DE" dirty="0"/>
          </a:p>
        </p:txBody>
      </p:sp>
      <p:cxnSp>
        <p:nvCxnSpPr>
          <p:cNvPr id="21" name="Gerade Verbindung 20"/>
          <p:cNvCxnSpPr/>
          <p:nvPr userDrawn="1"/>
        </p:nvCxnSpPr>
        <p:spPr>
          <a:xfrm rot="5400000" flipH="1" flipV="1">
            <a:off x="7901737" y="6588000"/>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rot="5400000" flipH="1" flipV="1">
            <a:off x="1090800" y="6588794"/>
            <a:ext cx="18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Inhaltsplatzhalter 2"/>
          <p:cNvSpPr>
            <a:spLocks noGrp="1"/>
          </p:cNvSpPr>
          <p:nvPr>
            <p:ph idx="1"/>
          </p:nvPr>
        </p:nvSpPr>
        <p:spPr>
          <a:xfrm>
            <a:off x="360000" y="13208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0" name="Inhaltsplatzhalter 2"/>
          <p:cNvSpPr>
            <a:spLocks noGrp="1"/>
          </p:cNvSpPr>
          <p:nvPr>
            <p:ph idx="14"/>
          </p:nvPr>
        </p:nvSpPr>
        <p:spPr>
          <a:xfrm>
            <a:off x="4708800" y="1321200"/>
            <a:ext cx="4078800" cy="4802400"/>
          </a:xfrm>
        </p:spPr>
        <p:txBody>
          <a:bodyPr vert="horz" lIns="0" rIns="0">
            <a:normAutofit/>
          </a:bodyPr>
          <a:lstStyle>
            <a:lvl1pPr marL="240524" indent="-240524" algn="l">
              <a:lnSpc>
                <a:spcPct val="100000"/>
              </a:lnSpc>
              <a:spcBef>
                <a:spcPts val="412"/>
              </a:spcBef>
              <a:spcAft>
                <a:spcPts val="572"/>
              </a:spcAft>
              <a:buSzPct val="100000"/>
              <a:buFontTx/>
              <a:buBlip>
                <a:blip r:embed="rId2"/>
              </a:buBlip>
              <a:defRPr sz="2300" b="0">
                <a:solidFill>
                  <a:schemeClr val="tx2"/>
                </a:solidFill>
              </a:defRPr>
            </a:lvl1pPr>
            <a:lvl2pPr marL="486000" indent="-234000">
              <a:spcAft>
                <a:spcPts val="572"/>
              </a:spcAft>
              <a:buSzPct val="100000"/>
              <a:buFontTx/>
              <a:buBlip>
                <a:blip r:embed="rId2"/>
              </a:buBlip>
              <a:defRPr sz="2000">
                <a:solidFill>
                  <a:schemeClr val="tx2"/>
                </a:solidFill>
              </a:defRPr>
            </a:lvl2pPr>
            <a:lvl3pPr marL="702000" indent="-198000">
              <a:spcAft>
                <a:spcPts val="572"/>
              </a:spcAft>
              <a:buSzPct val="100000"/>
              <a:buFontTx/>
              <a:buBlip>
                <a:blip r:embed="rId2"/>
              </a:buBlip>
              <a:defRPr sz="1700">
                <a:solidFill>
                  <a:schemeClr val="tx2"/>
                </a:solidFill>
              </a:defRPr>
            </a:lvl3pPr>
            <a:lvl4pPr marL="936000">
              <a:spcAft>
                <a:spcPts val="572"/>
              </a:spcAft>
              <a:defRPr sz="1400">
                <a:solidFill>
                  <a:schemeClr val="tx2"/>
                </a:solidFill>
              </a:defRPr>
            </a:lvl4pPr>
            <a:lvl5pPr marL="1098000" indent="-144000">
              <a:spcAft>
                <a:spcPts val="572"/>
              </a:spcAft>
              <a:defRPr sz="1100">
                <a:solidFill>
                  <a:schemeClr val="tx2"/>
                </a:solidFill>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30" name="Gerade Verbindung 29"/>
          <p:cNvCxnSpPr/>
          <p:nvPr userDrawn="1"/>
        </p:nvCxnSpPr>
        <p:spPr>
          <a:xfrm>
            <a:off x="180000" y="1080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1" name="Bild 30" descr="Logo.png"/>
          <p:cNvPicPr>
            <a:picLocks noChangeAspect="1"/>
          </p:cNvPicPr>
          <p:nvPr userDrawn="1"/>
        </p:nvPicPr>
        <p:blipFill>
          <a:blip r:embed="rId3"/>
          <a:stretch>
            <a:fillRect/>
          </a:stretch>
        </p:blipFill>
        <p:spPr>
          <a:xfrm>
            <a:off x="7532817" y="226800"/>
            <a:ext cx="1422905" cy="630000"/>
          </a:xfrm>
          <a:prstGeom prst="rect">
            <a:avLst/>
          </a:prstGeom>
        </p:spPr>
      </p:pic>
      <p:cxnSp>
        <p:nvCxnSpPr>
          <p:cNvPr id="32" name="Gerade Verbindung 31"/>
          <p:cNvCxnSpPr/>
          <p:nvPr userDrawn="1"/>
        </p:nvCxnSpPr>
        <p:spPr>
          <a:xfrm>
            <a:off x="180000" y="6498000"/>
            <a:ext cx="8773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ußzeilenplatzhalter 4"/>
          <p:cNvSpPr>
            <a:spLocks noGrp="1"/>
          </p:cNvSpPr>
          <p:nvPr>
            <p:ph type="ftr" sz="quarter" idx="11"/>
          </p:nvPr>
        </p:nvSpPr>
        <p:spPr>
          <a:xfrm>
            <a:off x="586575" y="6552000"/>
            <a:ext cx="7200000" cy="217032"/>
          </a:xfrm>
          <a:prstGeom prst="rect">
            <a:avLst/>
          </a:prstGeom>
        </p:spPr>
        <p:txBody>
          <a:bodyPr lIns="0" tIns="0" rIns="0" bIns="0"/>
          <a:lstStyle>
            <a:lvl1pPr algn="l">
              <a:defRPr sz="900" i="0">
                <a:solidFill>
                  <a:schemeClr val="tx1"/>
                </a:solidFill>
                <a:latin typeface="Arial"/>
                <a:cs typeface="Arial"/>
              </a:defRPr>
            </a:lvl1pPr>
          </a:lstStyle>
          <a:p>
            <a:r>
              <a:rPr lang="de-DE" smtClean="0"/>
              <a:t>von   17            Prof. Dr. rer. pol. Ute von Lojewski  |  Die Fachhochschule im Überblick</a:t>
            </a:r>
            <a:endParaRPr lang="de-DE" dirty="0"/>
          </a:p>
        </p:txBody>
      </p:sp>
      <p:sp>
        <p:nvSpPr>
          <p:cNvPr id="35" name="Datumsplatzhalter 3"/>
          <p:cNvSpPr>
            <a:spLocks noGrp="1"/>
          </p:cNvSpPr>
          <p:nvPr>
            <p:ph type="dt" sz="half" idx="10"/>
          </p:nvPr>
        </p:nvSpPr>
        <p:spPr>
          <a:xfrm>
            <a:off x="8150463" y="6552001"/>
            <a:ext cx="630000" cy="217031"/>
          </a:xfrm>
          <a:prstGeom prst="rect">
            <a:avLst/>
          </a:prstGeom>
        </p:spPr>
        <p:txBody>
          <a:bodyPr lIns="0" tIns="0" rIns="0" bIns="0"/>
          <a:lstStyle>
            <a:lvl1pPr algn="r">
              <a:defRPr sz="900">
                <a:solidFill>
                  <a:schemeClr val="tx1"/>
                </a:solidFill>
                <a:latin typeface="Arial"/>
                <a:cs typeface="Arial"/>
              </a:defRPr>
            </a:lvl1pPr>
          </a:lstStyle>
          <a:p>
            <a:fld id="{B183A6EA-C40D-8A41-9A76-B7973721AE35}" type="datetime1">
              <a:rPr lang="de-DE" smtClean="0"/>
              <a:pPr/>
              <a:t>20.09.17</a:t>
            </a:fld>
            <a:endParaRPr lang="de-DE" dirty="0"/>
          </a:p>
        </p:txBody>
      </p:sp>
      <p:cxnSp>
        <p:nvCxnSpPr>
          <p:cNvPr id="36" name="Gerade Verbindung 35"/>
          <p:cNvCxnSpPr/>
          <p:nvPr userDrawn="1"/>
        </p:nvCxnSpPr>
        <p:spPr>
          <a:xfrm rot="5400000">
            <a:off x="6899861" y="449211"/>
            <a:ext cx="900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09600" y="1600202"/>
            <a:ext cx="8001000" cy="4525963"/>
          </a:xfrm>
          <a:prstGeom prst="rect">
            <a:avLst/>
          </a:prstGeom>
        </p:spPr>
        <p:txBody>
          <a:bodyPr vert="horz" lIns="0" tIns="43638" rIns="0" bIns="43638"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4" name="Titelplatzhalter 13"/>
          <p:cNvSpPr>
            <a:spLocks noGrp="1"/>
          </p:cNvSpPr>
          <p:nvPr>
            <p:ph type="title"/>
          </p:nvPr>
        </p:nvSpPr>
        <p:spPr>
          <a:xfrm>
            <a:off x="609600" y="274639"/>
            <a:ext cx="8001000" cy="1143000"/>
          </a:xfrm>
          <a:prstGeom prst="rect">
            <a:avLst/>
          </a:prstGeom>
        </p:spPr>
        <p:txBody>
          <a:bodyPr vert="horz" lIns="87276" tIns="43638" rIns="87276" bIns="43638" rtlCol="0" anchor="ctr">
            <a:normAutofit/>
          </a:bodyPr>
          <a:lstStyle/>
          <a:p>
            <a:r>
              <a:rPr lang="de-DE" smtClean="0"/>
              <a:t>Mastertitelformat bearbeiten</a:t>
            </a:r>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ctr" defTabSz="436381" rtl="0" eaLnBrk="1" latinLnBrk="0" hangingPunct="1">
        <a:spcBef>
          <a:spcPct val="0"/>
        </a:spcBef>
        <a:buNone/>
        <a:defRPr sz="4200" kern="1200">
          <a:solidFill>
            <a:schemeClr val="tx1"/>
          </a:solidFill>
          <a:latin typeface="Arial"/>
          <a:ea typeface="+mj-ea"/>
          <a:cs typeface="Arial"/>
        </a:defRPr>
      </a:lvl1pPr>
    </p:titleStyle>
    <p:bodyStyle>
      <a:lvl1pPr marL="327285" indent="-327285" algn="l" defTabSz="436381" rtl="0" eaLnBrk="1" latinLnBrk="0" hangingPunct="1">
        <a:spcBef>
          <a:spcPct val="20000"/>
        </a:spcBef>
        <a:buFont typeface="Arial"/>
        <a:buChar char="•"/>
        <a:defRPr sz="3100" kern="1200">
          <a:solidFill>
            <a:schemeClr val="tx1"/>
          </a:solidFill>
          <a:latin typeface="Arial"/>
          <a:ea typeface="+mn-ea"/>
          <a:cs typeface="Arial"/>
        </a:defRPr>
      </a:lvl1pPr>
      <a:lvl2pPr marL="709119" indent="-272738" algn="l" defTabSz="436381" rtl="0" eaLnBrk="1" latinLnBrk="0" hangingPunct="1">
        <a:spcBef>
          <a:spcPct val="20000"/>
        </a:spcBef>
        <a:buFont typeface="Arial"/>
        <a:buChar char="–"/>
        <a:defRPr sz="2600" kern="1200">
          <a:solidFill>
            <a:schemeClr val="tx1"/>
          </a:solidFill>
          <a:latin typeface="Arial"/>
          <a:ea typeface="+mn-ea"/>
          <a:cs typeface="Arial"/>
        </a:defRPr>
      </a:lvl2pPr>
      <a:lvl3pPr marL="1090951" indent="-218190" algn="l" defTabSz="436381" rtl="0" eaLnBrk="1" latinLnBrk="0" hangingPunct="1">
        <a:spcBef>
          <a:spcPct val="20000"/>
        </a:spcBef>
        <a:buFont typeface="Arial"/>
        <a:buChar char="•"/>
        <a:defRPr sz="2300" kern="1200">
          <a:solidFill>
            <a:schemeClr val="tx1"/>
          </a:solidFill>
          <a:latin typeface="Arial"/>
          <a:ea typeface="+mn-ea"/>
          <a:cs typeface="Arial"/>
        </a:defRPr>
      </a:lvl3pPr>
      <a:lvl4pPr marL="1527332" indent="-218190" algn="l" defTabSz="436381" rtl="0" eaLnBrk="1" latinLnBrk="0" hangingPunct="1">
        <a:spcBef>
          <a:spcPct val="20000"/>
        </a:spcBef>
        <a:buFont typeface="Arial"/>
        <a:buChar char="–"/>
        <a:defRPr sz="1900" kern="1200">
          <a:solidFill>
            <a:schemeClr val="tx1"/>
          </a:solidFill>
          <a:latin typeface="Arial"/>
          <a:ea typeface="+mn-ea"/>
          <a:cs typeface="Arial"/>
        </a:defRPr>
      </a:lvl4pPr>
      <a:lvl5pPr marL="1963712" indent="-218190" algn="l" defTabSz="436381" rtl="0" eaLnBrk="1" latinLnBrk="0" hangingPunct="1">
        <a:spcBef>
          <a:spcPct val="20000"/>
        </a:spcBef>
        <a:buFont typeface="Arial"/>
        <a:buChar char="»"/>
        <a:defRPr sz="1900" kern="1200">
          <a:solidFill>
            <a:schemeClr val="tx1"/>
          </a:solidFill>
          <a:latin typeface="Arial"/>
          <a:ea typeface="+mn-ea"/>
          <a:cs typeface="Arial"/>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de-DE"/>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png"/><Relationship Id="rId8" Type="http://schemas.openxmlformats.org/officeDocument/2006/relationships/image" Target="../media/image11.jpeg"/><Relationship Id="rId9" Type="http://schemas.openxmlformats.org/officeDocument/2006/relationships/image" Target="../media/image12.jpeg"/><Relationship Id="rId1" Type="http://schemas.openxmlformats.org/officeDocument/2006/relationships/slideLayout" Target="../slideLayouts/slideLayout9.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2"/>
          </p:nvPr>
        </p:nvSpPr>
        <p:spPr/>
        <p:txBody>
          <a:bodyPr/>
          <a:lstStyle/>
          <a:p>
            <a:r>
              <a:rPr dirty="0" smtClean="0"/>
              <a:t>Referent: Dirk Waschull</a:t>
            </a:r>
            <a:endParaRPr lang="de-DE" dirty="0" smtClean="0"/>
          </a:p>
          <a:p>
            <a:r>
              <a:rPr dirty="0" smtClean="0"/>
              <a:t>Adresse: Fachbereich Sozialwesen, FH Münster, </a:t>
            </a:r>
            <a:r>
              <a:rPr dirty="0" err="1" smtClean="0"/>
              <a:t>Hüfferstraße</a:t>
            </a:r>
            <a:r>
              <a:rPr dirty="0" smtClean="0"/>
              <a:t> 27</a:t>
            </a:r>
            <a:endParaRPr lang="de-DE" dirty="0" smtClean="0"/>
          </a:p>
          <a:p>
            <a:r>
              <a:rPr dirty="0" smtClean="0"/>
              <a:t>Kontaktdaten: waschull@fh-muenster.de</a:t>
            </a:r>
            <a:endParaRPr lang="de-DE" dirty="0"/>
          </a:p>
        </p:txBody>
      </p:sp>
      <p:sp>
        <p:nvSpPr>
          <p:cNvPr id="2" name="Titel 1"/>
          <p:cNvSpPr>
            <a:spLocks noGrp="1"/>
          </p:cNvSpPr>
          <p:nvPr>
            <p:ph type="ctrTitle"/>
          </p:nvPr>
        </p:nvSpPr>
        <p:spPr>
          <a:xfrm>
            <a:off x="540000" y="1710000"/>
            <a:ext cx="8001000" cy="752784"/>
          </a:xfrm>
        </p:spPr>
        <p:txBody>
          <a:bodyPr>
            <a:noAutofit/>
          </a:bodyPr>
          <a:lstStyle/>
          <a:p>
            <a:r>
              <a:rPr lang="de-DE" sz="2800" dirty="0" smtClean="0">
                <a:latin typeface="Californian FB" panose="0207040306080B030204" pitchFamily="18" charset="0"/>
              </a:rPr>
              <a:t>Weiterbildender Masterstudiengang</a:t>
            </a:r>
            <a:br>
              <a:rPr lang="de-DE" sz="2800" dirty="0" smtClean="0">
                <a:latin typeface="Californian FB" panose="0207040306080B030204" pitchFamily="18" charset="0"/>
              </a:rPr>
            </a:br>
            <a:r>
              <a:rPr lang="de-DE" sz="2800" dirty="0" smtClean="0">
                <a:latin typeface="Californian FB" panose="0207040306080B030204" pitchFamily="18" charset="0"/>
              </a:rPr>
              <a:t>Beratung Mediation Coaching (M.A. BMC)</a:t>
            </a:r>
            <a:br>
              <a:rPr lang="de-DE" sz="2800" dirty="0" smtClean="0">
                <a:latin typeface="Californian FB" panose="0207040306080B030204" pitchFamily="18" charset="0"/>
              </a:rPr>
            </a:br>
            <a:r>
              <a:rPr lang="de-DE" sz="2800" dirty="0" smtClean="0">
                <a:latin typeface="Californian FB" panose="0207040306080B030204" pitchFamily="18" charset="0"/>
              </a:rPr>
              <a:t/>
            </a:r>
            <a:br>
              <a:rPr lang="de-DE" sz="2800" dirty="0" smtClean="0">
                <a:latin typeface="Californian FB" panose="0207040306080B030204" pitchFamily="18" charset="0"/>
              </a:rPr>
            </a:br>
            <a:endParaRPr lang="de-DE" sz="2800" dirty="0">
              <a:latin typeface="Californian FB" panose="0207040306080B030204" pitchFamily="18" charset="0"/>
            </a:endParaRPr>
          </a:p>
        </p:txBody>
      </p:sp>
      <p:sp>
        <p:nvSpPr>
          <p:cNvPr id="3" name="Untertitel 2"/>
          <p:cNvSpPr>
            <a:spLocks noGrp="1"/>
          </p:cNvSpPr>
          <p:nvPr>
            <p:ph type="subTitle" idx="10"/>
          </p:nvPr>
        </p:nvSpPr>
        <p:spPr>
          <a:xfrm>
            <a:off x="540000" y="3073871"/>
            <a:ext cx="8001000" cy="2499865"/>
          </a:xfrm>
        </p:spPr>
        <p:txBody>
          <a:bodyPr/>
          <a:lstStyle/>
          <a:p>
            <a:r>
              <a:rPr lang="de-DE" dirty="0" smtClean="0">
                <a:latin typeface="Californian FB" panose="0207040306080B030204" pitchFamily="18" charset="0"/>
              </a:rPr>
              <a:t>Informationsveranstaltung</a:t>
            </a:r>
          </a:p>
          <a:p>
            <a:endParaRPr lang="de-DE" dirty="0">
              <a:latin typeface="Californian FB" panose="0207040306080B030204" pitchFamily="18" charset="0"/>
            </a:endParaRPr>
          </a:p>
          <a:p>
            <a:r>
              <a:rPr lang="de-DE" dirty="0" smtClean="0">
                <a:latin typeface="Californian FB" panose="0207040306080B030204" pitchFamily="18" charset="0"/>
              </a:rPr>
              <a:t>     </a:t>
            </a:r>
          </a:p>
          <a:p>
            <a:r>
              <a:rPr lang="de-DE" dirty="0">
                <a:latin typeface="Californian FB" panose="0207040306080B030204" pitchFamily="18" charset="0"/>
              </a:rPr>
              <a:t>	</a:t>
            </a:r>
            <a:r>
              <a:rPr lang="de-DE" dirty="0" smtClean="0">
                <a:latin typeface="Californian FB" panose="0207040306080B030204" pitchFamily="18" charset="0"/>
              </a:rPr>
              <a:t>	Herzlich Willkommen!</a:t>
            </a:r>
          </a:p>
          <a:p>
            <a:endParaRPr lang="de-DE" dirty="0">
              <a:latin typeface="Californian FB" panose="0207040306080B030204" pitchFamily="18" charset="0"/>
            </a:endParaRPr>
          </a:p>
          <a:p>
            <a:r>
              <a:rPr lang="de-DE" sz="1200" dirty="0"/>
              <a:t>https://www.fh-muenster.de/fb10/studiengaenge/ma_beratung_mediation_coaching.php</a:t>
            </a:r>
            <a:r>
              <a:rPr lang="de-DE" sz="1200" dirty="0" smtClean="0"/>
              <a:t/>
            </a:r>
            <a:br>
              <a:rPr lang="de-DE" sz="1200" dirty="0" smtClean="0"/>
            </a:br>
            <a:r>
              <a:rPr lang="de-DE" dirty="0" smtClean="0"/>
              <a:t/>
            </a:r>
            <a:br>
              <a:rPr lang="de-DE" dirty="0" smtClean="0"/>
            </a:br>
            <a:endParaRPr lang="de-DE" dirty="0" smtClean="0"/>
          </a:p>
          <a:p>
            <a:r>
              <a:rPr lang="de-DE" dirty="0" smtClean="0"/>
              <a:t/>
            </a:r>
            <a:br>
              <a:rPr lang="de-DE" dirty="0" smtClean="0"/>
            </a:br>
            <a:endParaRPr lang="de-DE" dirty="0"/>
          </a:p>
        </p:txBody>
      </p:sp>
      <p:pic>
        <p:nvPicPr>
          <p:cNvPr id="5" name="Picture 2" descr="https://www.fh-muenster.de/fb10/images/button/MA/MasterBM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100" y="5346700"/>
            <a:ext cx="1244314" cy="12443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10</a:t>
            </a:fld>
            <a:endParaRPr lang="de-DE" dirty="0"/>
          </a:p>
        </p:txBody>
      </p:sp>
      <p:sp>
        <p:nvSpPr>
          <p:cNvPr id="4" name="Inhaltsplatzhalter 3"/>
          <p:cNvSpPr>
            <a:spLocks noGrp="1"/>
          </p:cNvSpPr>
          <p:nvPr>
            <p:ph idx="1"/>
          </p:nvPr>
        </p:nvSpPr>
        <p:spPr/>
        <p:txBody>
          <a:bodyPr/>
          <a:lstStyle/>
          <a:p>
            <a:pPr marL="0" indent="0">
              <a:buNone/>
            </a:pPr>
            <a:endParaRPr lang="de-DE" dirty="0" smtClean="0"/>
          </a:p>
          <a:p>
            <a:pPr>
              <a:lnSpc>
                <a:spcPct val="150000"/>
              </a:lnSpc>
              <a:buAutoNum type="arabicPeriod" startAt="2"/>
            </a:pPr>
            <a:r>
              <a:rPr lang="de-DE" b="1" dirty="0" smtClean="0">
                <a:latin typeface="Californian FB" panose="0207040306080B030204" pitchFamily="18" charset="0"/>
              </a:rPr>
              <a:t>Zertifizierung </a:t>
            </a:r>
            <a:r>
              <a:rPr lang="de-DE" b="1" dirty="0">
                <a:latin typeface="Californian FB" panose="0207040306080B030204" pitchFamily="18" charset="0"/>
              </a:rPr>
              <a:t>als „Coach (DCV)“ durch den Deutschen </a:t>
            </a:r>
            <a:r>
              <a:rPr lang="de-DE" b="1" dirty="0" err="1">
                <a:latin typeface="Californian FB" panose="0207040306080B030204" pitchFamily="18" charset="0"/>
              </a:rPr>
              <a:t>Coachingverband</a:t>
            </a:r>
            <a:r>
              <a:rPr lang="de-DE" b="1" dirty="0">
                <a:latin typeface="Californian FB" panose="0207040306080B030204" pitchFamily="18" charset="0"/>
              </a:rPr>
              <a:t> </a:t>
            </a:r>
            <a:r>
              <a:rPr lang="de-DE" b="1" dirty="0" err="1">
                <a:latin typeface="Californian FB" panose="0207040306080B030204" pitchFamily="18" charset="0"/>
              </a:rPr>
              <a:t>e.V</a:t>
            </a:r>
            <a:r>
              <a:rPr lang="de-DE" b="1" dirty="0">
                <a:latin typeface="Californian FB" panose="0207040306080B030204" pitchFamily="18" charset="0"/>
              </a:rPr>
              <a:t> (DCV)</a:t>
            </a:r>
            <a:r>
              <a:rPr lang="de-DE" dirty="0">
                <a:latin typeface="Californian FB" panose="0207040306080B030204" pitchFamily="18" charset="0"/>
              </a:rPr>
              <a:t>		    		</a:t>
            </a:r>
          </a:p>
          <a:p>
            <a:pPr lvl="2">
              <a:lnSpc>
                <a:spcPct val="150000"/>
              </a:lnSpc>
              <a:buFont typeface="+mj-lt"/>
              <a:buAutoNum type="alphaLcParenR"/>
            </a:pPr>
            <a:r>
              <a:rPr lang="de-DE" dirty="0">
                <a:latin typeface="Californian FB" panose="0207040306080B030204" pitchFamily="18" charset="0"/>
              </a:rPr>
              <a:t>Wer ist der Deutsche </a:t>
            </a:r>
            <a:r>
              <a:rPr lang="de-DE" dirty="0" err="1">
                <a:latin typeface="Californian FB" panose="0207040306080B030204" pitchFamily="18" charset="0"/>
              </a:rPr>
              <a:t>Coachingsverband</a:t>
            </a:r>
            <a:r>
              <a:rPr lang="de-DE" dirty="0">
                <a:latin typeface="Californian FB" panose="0207040306080B030204" pitchFamily="18" charset="0"/>
              </a:rPr>
              <a:t> e.V. (DCV)?</a:t>
            </a:r>
          </a:p>
          <a:p>
            <a:pPr marL="717810" lvl="3" indent="0">
              <a:lnSpc>
                <a:spcPct val="150000"/>
              </a:lnSpc>
              <a:buNone/>
            </a:pPr>
            <a:r>
              <a:rPr lang="de-DE" dirty="0">
                <a:latin typeface="Californian FB" panose="0207040306080B030204" pitchFamily="18" charset="0"/>
              </a:rPr>
              <a:t>	Etablierter </a:t>
            </a:r>
            <a:r>
              <a:rPr lang="de-DE" dirty="0" err="1">
                <a:latin typeface="Californian FB" panose="0207040306080B030204" pitchFamily="18" charset="0"/>
              </a:rPr>
              <a:t>Coachingverband</a:t>
            </a:r>
            <a:r>
              <a:rPr lang="de-DE" dirty="0">
                <a:latin typeface="Californian FB" panose="0207040306080B030204" pitchFamily="18" charset="0"/>
              </a:rPr>
              <a:t> seit 2005 neben Deutscher Bundesverband Coaching e.V. (DBVC) </a:t>
            </a:r>
            <a:r>
              <a:rPr lang="de-DE" dirty="0" smtClean="0">
                <a:latin typeface="Californian FB" panose="0207040306080B030204" pitchFamily="18" charset="0"/>
              </a:rPr>
              <a:t>  und Deutschen </a:t>
            </a:r>
            <a:r>
              <a:rPr lang="de-DE" dirty="0">
                <a:latin typeface="Californian FB" panose="0207040306080B030204" pitchFamily="18" charset="0"/>
              </a:rPr>
              <a:t>Verband für Coaching und Training e.V. (</a:t>
            </a:r>
            <a:r>
              <a:rPr lang="de-DE" dirty="0" err="1">
                <a:latin typeface="Californian FB" panose="0207040306080B030204" pitchFamily="18" charset="0"/>
              </a:rPr>
              <a:t>dvct</a:t>
            </a:r>
            <a:r>
              <a:rPr lang="de-DE" dirty="0">
                <a:latin typeface="Californian FB" panose="0207040306080B030204" pitchFamily="18" charset="0"/>
              </a:rPr>
              <a:t>).</a:t>
            </a:r>
          </a:p>
          <a:p>
            <a:pPr marL="717810" lvl="3" indent="0">
              <a:lnSpc>
                <a:spcPct val="150000"/>
              </a:lnSpc>
              <a:buNone/>
            </a:pPr>
            <a:r>
              <a:rPr lang="de-DE" dirty="0">
                <a:latin typeface="Californian FB" panose="0207040306080B030204" pitchFamily="18" charset="0"/>
              </a:rPr>
              <a:t>	</a:t>
            </a:r>
          </a:p>
          <a:p>
            <a:pPr lvl="2">
              <a:lnSpc>
                <a:spcPct val="150000"/>
              </a:lnSpc>
              <a:buFont typeface="+mj-lt"/>
              <a:buAutoNum type="alphaLcParenR"/>
            </a:pPr>
            <a:r>
              <a:rPr lang="de-DE" dirty="0">
                <a:latin typeface="Californian FB" panose="0207040306080B030204" pitchFamily="18" charset="0"/>
              </a:rPr>
              <a:t>Der MA-Studiengang erfüllt die Voraussetzungen des DCV an eine Zertifizierung!</a:t>
            </a: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27867402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11</a:t>
            </a:fld>
            <a:endParaRPr lang="de-DE" dirty="0"/>
          </a:p>
        </p:txBody>
      </p:sp>
      <p:sp>
        <p:nvSpPr>
          <p:cNvPr id="4" name="Inhaltsplatzhalter 3"/>
          <p:cNvSpPr>
            <a:spLocks noGrp="1"/>
          </p:cNvSpPr>
          <p:nvPr>
            <p:ph idx="1"/>
          </p:nvPr>
        </p:nvSpPr>
        <p:spPr/>
        <p:txBody>
          <a:bodyPr>
            <a:normAutofit/>
          </a:bodyPr>
          <a:lstStyle/>
          <a:p>
            <a:pPr marL="0" indent="0">
              <a:buNone/>
            </a:pPr>
            <a:endParaRPr lang="de-DE" dirty="0" smtClean="0"/>
          </a:p>
          <a:p>
            <a:pPr lvl="2">
              <a:lnSpc>
                <a:spcPct val="150000"/>
              </a:lnSpc>
              <a:buAutoNum type="alphaLcParenR" startAt="3"/>
            </a:pPr>
            <a:r>
              <a:rPr lang="de-DE" sz="1800" b="1" dirty="0">
                <a:latin typeface="Californian FB" panose="0207040306080B030204" pitchFamily="18" charset="0"/>
              </a:rPr>
              <a:t>Voraussetzungen der Zertifizierung als „Coach“ durch den DCV </a:t>
            </a:r>
            <a:r>
              <a:rPr lang="de-DE" sz="1500" b="1" dirty="0">
                <a:latin typeface="Californian FB" panose="0207040306080B030204" pitchFamily="18" charset="0"/>
              </a:rPr>
              <a:t>(http://www.coachingverband.org/zertifizierungsordnung)</a:t>
            </a:r>
            <a:endParaRPr lang="de-DE" dirty="0">
              <a:latin typeface="Californian FB" panose="0207040306080B030204" pitchFamily="18" charset="0"/>
            </a:endParaRPr>
          </a:p>
          <a:p>
            <a:pPr lvl="4">
              <a:lnSpc>
                <a:spcPct val="150000"/>
              </a:lnSpc>
              <a:buFont typeface="Courier New" panose="02070309020205020404" pitchFamily="49" charset="0"/>
              <a:buChar char="o"/>
            </a:pPr>
            <a:r>
              <a:rPr lang="de-DE" sz="1700" dirty="0">
                <a:latin typeface="Californian FB" panose="0207040306080B030204" pitchFamily="18" charset="0"/>
              </a:rPr>
              <a:t>Mitgliedschaft im DCV</a:t>
            </a:r>
          </a:p>
          <a:p>
            <a:pPr lvl="4">
              <a:lnSpc>
                <a:spcPct val="150000"/>
              </a:lnSpc>
              <a:buFont typeface="Courier New" panose="02070309020205020404" pitchFamily="49" charset="0"/>
              <a:buChar char="o"/>
            </a:pPr>
            <a:r>
              <a:rPr lang="de-DE" sz="1700" dirty="0">
                <a:latin typeface="Californian FB" panose="0207040306080B030204" pitchFamily="18" charset="0"/>
              </a:rPr>
              <a:t>Lebenslauf mit aktuellem Lichtbild</a:t>
            </a:r>
          </a:p>
          <a:p>
            <a:pPr lvl="4">
              <a:lnSpc>
                <a:spcPct val="150000"/>
              </a:lnSpc>
              <a:buFont typeface="Courier New" panose="02070309020205020404" pitchFamily="49" charset="0"/>
              <a:buChar char="o"/>
            </a:pPr>
            <a:r>
              <a:rPr lang="de-DE" sz="1700" dirty="0">
                <a:latin typeface="Californian FB" panose="0207040306080B030204" pitchFamily="18" charset="0"/>
              </a:rPr>
              <a:t>Erklärung, dass sich der Coach nach der Zertifizierung regelmäßig weiterbilden oder an Supervisionsgruppen teilnehmen wird und dieses alle 2 Jahre nachweisen wird </a:t>
            </a:r>
          </a:p>
          <a:p>
            <a:pPr lvl="4">
              <a:lnSpc>
                <a:spcPct val="150000"/>
              </a:lnSpc>
              <a:buFont typeface="Courier New" panose="02070309020205020404" pitchFamily="49" charset="0"/>
              <a:buChar char="o"/>
            </a:pPr>
            <a:r>
              <a:rPr lang="de-DE" sz="1700" dirty="0">
                <a:latin typeface="Californian FB" panose="0207040306080B030204" pitchFamily="18" charset="0"/>
              </a:rPr>
              <a:t>Hochschulabschluss und 5 Jahre einschlägige Berufserfahrung in der Arbeit mit Menschen und </a:t>
            </a:r>
            <a:r>
              <a:rPr lang="de-DE" sz="1700" dirty="0" smtClean="0">
                <a:latin typeface="Californian FB" panose="0207040306080B030204" pitchFamily="18" charset="0"/>
              </a:rPr>
              <a:t>Organisationen</a:t>
            </a:r>
            <a:endParaRPr lang="de-DE"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4556761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12</a:t>
            </a:fld>
            <a:endParaRPr lang="de-DE" dirty="0"/>
          </a:p>
        </p:txBody>
      </p:sp>
      <p:sp>
        <p:nvSpPr>
          <p:cNvPr id="4" name="Inhaltsplatzhalter 3"/>
          <p:cNvSpPr>
            <a:spLocks noGrp="1"/>
          </p:cNvSpPr>
          <p:nvPr>
            <p:ph idx="1"/>
          </p:nvPr>
        </p:nvSpPr>
        <p:spPr/>
        <p:txBody>
          <a:bodyPr/>
          <a:lstStyle/>
          <a:p>
            <a:pPr marL="0" indent="0">
              <a:buNone/>
            </a:pPr>
            <a:endParaRPr lang="de-DE" dirty="0" smtClean="0"/>
          </a:p>
          <a:p>
            <a:pPr lvl="2">
              <a:lnSpc>
                <a:spcPct val="150000"/>
              </a:lnSpc>
              <a:buAutoNum type="alphaLcParenR" startAt="3"/>
            </a:pPr>
            <a:r>
              <a:rPr lang="de-DE" sz="1800" b="1" dirty="0">
                <a:latin typeface="Californian FB" panose="0207040306080B030204" pitchFamily="18" charset="0"/>
              </a:rPr>
              <a:t>Voraussetzungen der Zertifizierung als „Coach“ durch den DCV </a:t>
            </a:r>
            <a:r>
              <a:rPr lang="de-DE" sz="1500" b="1" dirty="0">
                <a:latin typeface="Californian FB" panose="0207040306080B030204" pitchFamily="18" charset="0"/>
              </a:rPr>
              <a:t>(http://www.coachingverband.org/zertifizierungsordnung)</a:t>
            </a:r>
            <a:endParaRPr lang="de-DE" dirty="0">
              <a:latin typeface="Californian FB" panose="0207040306080B030204" pitchFamily="18" charset="0"/>
            </a:endParaRPr>
          </a:p>
          <a:p>
            <a:pPr lvl="4">
              <a:lnSpc>
                <a:spcPct val="150000"/>
              </a:lnSpc>
              <a:buFont typeface="Courier New" panose="02070309020205020404" pitchFamily="49" charset="0"/>
              <a:buChar char="o"/>
            </a:pPr>
            <a:r>
              <a:rPr lang="de-DE" sz="1700" dirty="0">
                <a:latin typeface="Californian FB" panose="0207040306080B030204" pitchFamily="18" charset="0"/>
              </a:rPr>
              <a:t>Ausbildung zum Coach im Umfang von mindestens 200 Präsenzstunden (Zeitstunden inkl. Supervision und Übungsgruppen, ohne Selbststudium)</a:t>
            </a:r>
          </a:p>
          <a:p>
            <a:pPr lvl="4">
              <a:lnSpc>
                <a:spcPct val="150000"/>
              </a:lnSpc>
              <a:buFont typeface="Courier New" panose="02070309020205020404" pitchFamily="49" charset="0"/>
              <a:buChar char="o"/>
            </a:pPr>
            <a:r>
              <a:rPr lang="de-DE" sz="1700" dirty="0">
                <a:latin typeface="Californian FB" panose="0207040306080B030204" pitchFamily="18" charset="0"/>
              </a:rPr>
              <a:t>Nachgewiesenes Hintergrundwissen über Diagnostik, Störungsbilder und Behandlungsmöglichkeiten im klinisch-psychologischen bzw. psychotherapeutischen Bereich</a:t>
            </a: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7128553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13</a:t>
            </a:fld>
            <a:endParaRPr lang="de-DE" dirty="0"/>
          </a:p>
        </p:txBody>
      </p:sp>
      <p:sp>
        <p:nvSpPr>
          <p:cNvPr id="4" name="Inhaltsplatzhalter 3"/>
          <p:cNvSpPr>
            <a:spLocks noGrp="1"/>
          </p:cNvSpPr>
          <p:nvPr>
            <p:ph idx="1"/>
          </p:nvPr>
        </p:nvSpPr>
        <p:spPr/>
        <p:txBody>
          <a:bodyPr/>
          <a:lstStyle/>
          <a:p>
            <a:pPr marL="0" indent="0">
              <a:buNone/>
            </a:pPr>
            <a:endParaRPr lang="de-DE" dirty="0" smtClean="0"/>
          </a:p>
          <a:p>
            <a:pPr lvl="2">
              <a:lnSpc>
                <a:spcPct val="150000"/>
              </a:lnSpc>
              <a:buAutoNum type="alphaLcParenR" startAt="3"/>
            </a:pPr>
            <a:r>
              <a:rPr lang="de-DE" sz="1800" b="1" dirty="0">
                <a:latin typeface="Californian FB" panose="0207040306080B030204" pitchFamily="18" charset="0"/>
              </a:rPr>
              <a:t>Voraussetzungen der Zertifizierung als „Coach“ durch den DCV </a:t>
            </a:r>
            <a:r>
              <a:rPr lang="de-DE" sz="1500" b="1" dirty="0">
                <a:latin typeface="Californian FB" panose="0207040306080B030204" pitchFamily="18" charset="0"/>
              </a:rPr>
              <a:t>(http://www.coachingverband.org/zertifizierungsordnung)</a:t>
            </a:r>
            <a:endParaRPr lang="de-DE" dirty="0">
              <a:latin typeface="Californian FB" panose="0207040306080B030204" pitchFamily="18" charset="0"/>
            </a:endParaRPr>
          </a:p>
          <a:p>
            <a:pPr lvl="4">
              <a:lnSpc>
                <a:spcPct val="150000"/>
              </a:lnSpc>
              <a:buFont typeface="Courier New" panose="02070309020205020404" pitchFamily="49" charset="0"/>
              <a:buChar char="o"/>
            </a:pPr>
            <a:r>
              <a:rPr lang="de-DE" sz="1700" dirty="0">
                <a:latin typeface="Californian FB" panose="0207040306080B030204" pitchFamily="18" charset="0"/>
              </a:rPr>
              <a:t>Ein mindestens 50 Zeitstunden umfassender professioneller Selbsterfahrungsprozess in Form von z.B. Coaching oder Psychotherapie bei einem Coach (DCV) oder einer vergleichbar qualifizierten Person. Davon dürfen maximal 30 Zeitstunden in Gruppenprozessen absolviert worden sein.</a:t>
            </a:r>
          </a:p>
          <a:p>
            <a:pPr lvl="4">
              <a:lnSpc>
                <a:spcPct val="150000"/>
              </a:lnSpc>
              <a:buFont typeface="Courier New" panose="02070309020205020404" pitchFamily="49" charset="0"/>
              <a:buChar char="o"/>
            </a:pPr>
            <a:r>
              <a:rPr lang="de-DE" sz="1700" dirty="0">
                <a:latin typeface="Californian FB" panose="0207040306080B030204" pitchFamily="18" charset="0"/>
              </a:rPr>
              <a:t>Drei qualifizierte Referenzen von drei unterschiedlichen Klienten/Klientinnen mit vollständigem Namen, Adresse und Telefonnummer (Nachprüfbarkeit)</a:t>
            </a: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0175050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14</a:t>
            </a:fld>
            <a:endParaRPr lang="de-DE" dirty="0"/>
          </a:p>
        </p:txBody>
      </p:sp>
      <p:sp>
        <p:nvSpPr>
          <p:cNvPr id="4" name="Inhaltsplatzhalter 3"/>
          <p:cNvSpPr>
            <a:spLocks noGrp="1"/>
          </p:cNvSpPr>
          <p:nvPr>
            <p:ph idx="1"/>
          </p:nvPr>
        </p:nvSpPr>
        <p:spPr/>
        <p:txBody>
          <a:bodyPr/>
          <a:lstStyle/>
          <a:p>
            <a:pPr marL="0" indent="0">
              <a:buNone/>
            </a:pPr>
            <a:endParaRPr lang="de-DE" dirty="0" smtClean="0"/>
          </a:p>
          <a:p>
            <a:pPr lvl="2">
              <a:lnSpc>
                <a:spcPct val="150000"/>
              </a:lnSpc>
              <a:buAutoNum type="alphaLcParenR" startAt="3"/>
            </a:pPr>
            <a:r>
              <a:rPr lang="de-DE" sz="1800" b="1" dirty="0">
                <a:latin typeface="Californian FB" panose="0207040306080B030204" pitchFamily="18" charset="0"/>
              </a:rPr>
              <a:t>Voraussetzungen der Zertifizierung als „Coach“ durch den DCV </a:t>
            </a:r>
            <a:r>
              <a:rPr lang="de-DE" sz="1500" b="1" dirty="0">
                <a:latin typeface="Californian FB" panose="0207040306080B030204" pitchFamily="18" charset="0"/>
              </a:rPr>
              <a:t>(http://www.coachingverband.org/zertifizierungsordnung)</a:t>
            </a:r>
            <a:endParaRPr lang="de-DE" dirty="0">
              <a:latin typeface="Californian FB" panose="0207040306080B030204" pitchFamily="18" charset="0"/>
            </a:endParaRPr>
          </a:p>
          <a:p>
            <a:pPr lvl="4">
              <a:lnSpc>
                <a:spcPct val="150000"/>
              </a:lnSpc>
              <a:buFont typeface="Courier New" panose="02070309020205020404" pitchFamily="49" charset="0"/>
              <a:buChar char="o"/>
            </a:pPr>
            <a:r>
              <a:rPr lang="de-DE" sz="1700" dirty="0">
                <a:latin typeface="Californian FB" panose="0207040306080B030204" pitchFamily="18" charset="0"/>
              </a:rPr>
              <a:t>Schriftliches </a:t>
            </a:r>
            <a:r>
              <a:rPr lang="de-DE" sz="1700" dirty="0" err="1">
                <a:latin typeface="Californian FB" panose="0207040306080B030204" pitchFamily="18" charset="0"/>
              </a:rPr>
              <a:t>Coachingkonzept</a:t>
            </a:r>
            <a:r>
              <a:rPr lang="de-DE" sz="1700" dirty="0">
                <a:latin typeface="Californian FB" panose="0207040306080B030204" pitchFamily="18" charset="0"/>
              </a:rPr>
              <a:t>, in dem er/sie darlegt, wie er/sie zielorientiert vorgeht, mit welcher Grundhaltung und welchen Methoden er/sie arbeitet und wie er/sie die Evaluierung und Qualitätssicherung seiner/ihrer Arbeit sicherstellt. Darüber hinaus muss das Konzept eine Selbsteinschätzung der eigenen Person als Coach sowie eine Reflexion der eigenen Grenzen enthalten. Das </a:t>
            </a:r>
            <a:r>
              <a:rPr lang="de-DE" sz="1700" dirty="0" err="1">
                <a:latin typeface="Californian FB" panose="0207040306080B030204" pitchFamily="18" charset="0"/>
              </a:rPr>
              <a:t>Coachingkonzept</a:t>
            </a:r>
            <a:r>
              <a:rPr lang="de-DE" sz="1700" dirty="0">
                <a:latin typeface="Californian FB" panose="0207040306080B030204" pitchFamily="18" charset="0"/>
              </a:rPr>
              <a:t> soll einen Gesamtumfang von ca. 5 bis 10 Din A4- Seiten haben.</a:t>
            </a:r>
            <a:endParaRPr lang="de-DE"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9835621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DE"/>
          </a:p>
        </p:txBody>
      </p:sp>
      <p:sp>
        <p:nvSpPr>
          <p:cNvPr id="3" name="Foliennummernplatzhalter 2"/>
          <p:cNvSpPr>
            <a:spLocks noGrp="1"/>
          </p:cNvSpPr>
          <p:nvPr>
            <p:ph type="sldNum" sz="quarter" idx="12"/>
          </p:nvPr>
        </p:nvSpPr>
        <p:spPr/>
        <p:txBody>
          <a:bodyPr/>
          <a:lstStyle/>
          <a:p>
            <a:fld id="{B166094D-5479-4346-BFDB-F02A7C67E958}" type="slidenum">
              <a:rPr lang="de-DE" smtClean="0"/>
              <a:pPr/>
              <a:t>15</a:t>
            </a:fld>
            <a:endParaRPr lang="de-DE" dirty="0"/>
          </a:p>
        </p:txBody>
      </p:sp>
      <p:sp>
        <p:nvSpPr>
          <p:cNvPr id="4" name="Inhaltsplatzhalter 3"/>
          <p:cNvSpPr>
            <a:spLocks noGrp="1"/>
          </p:cNvSpPr>
          <p:nvPr>
            <p:ph idx="1"/>
          </p:nvPr>
        </p:nvSpPr>
        <p:spPr/>
        <p:txBody>
          <a:bodyPr/>
          <a:lstStyle/>
          <a:p>
            <a:pPr marL="0" indent="0">
              <a:buNone/>
            </a:pPr>
            <a:r>
              <a:rPr lang="de-DE" dirty="0" smtClean="0"/>
              <a:t>3. </a:t>
            </a:r>
            <a:r>
              <a:rPr lang="de-DE" b="1" dirty="0" smtClean="0"/>
              <a:t>Graduierung durch </a:t>
            </a:r>
            <a:r>
              <a:rPr lang="de-DE" b="1" dirty="0"/>
              <a:t>Berufsverband für Beratung, Pädagogik &amp; Psychotherapie </a:t>
            </a:r>
            <a:r>
              <a:rPr lang="de-DE" b="1" dirty="0" smtClean="0"/>
              <a:t>e.V.</a:t>
            </a:r>
            <a:r>
              <a:rPr lang="de-DE" b="1" dirty="0"/>
              <a:t> </a:t>
            </a:r>
            <a:r>
              <a:rPr lang="de-DE" b="1" dirty="0" smtClean="0"/>
              <a:t>(BVPPT) </a:t>
            </a:r>
          </a:p>
          <a:p>
            <a:pPr marL="0" indent="0">
              <a:buNone/>
            </a:pPr>
            <a:endParaRPr lang="de-DE" b="1" dirty="0" smtClean="0"/>
          </a:p>
          <a:p>
            <a:pPr marL="0" indent="0">
              <a:buNone/>
            </a:pPr>
            <a:r>
              <a:rPr lang="de-DE" dirty="0" smtClean="0"/>
              <a:t>a) Kooperationsvereinbarung mit dem Verband über gemeinsame Graduierungsverfahren</a:t>
            </a:r>
            <a:endParaRPr lang="de-DE" dirty="0"/>
          </a:p>
          <a:p>
            <a:pPr marL="0" indent="0">
              <a:buNone/>
            </a:pPr>
            <a:r>
              <a:rPr lang="de-DE" dirty="0" smtClean="0"/>
              <a:t>b) Pädagogisch</a:t>
            </a:r>
            <a:r>
              <a:rPr lang="de-DE" dirty="0"/>
              <a:t>-Therapeutischer Berater, </a:t>
            </a:r>
            <a:r>
              <a:rPr lang="de-DE" dirty="0" err="1"/>
              <a:t>Counselor</a:t>
            </a:r>
            <a:r>
              <a:rPr lang="de-DE" dirty="0"/>
              <a:t> grad. (BVPPT)</a:t>
            </a:r>
          </a:p>
        </p:txBody>
      </p:sp>
      <p:sp>
        <p:nvSpPr>
          <p:cNvPr id="5" name="Fußzeilenplatzhalter 4"/>
          <p:cNvSpPr>
            <a:spLocks noGrp="1"/>
          </p:cNvSpPr>
          <p:nvPr>
            <p:ph type="ftr" sz="quarter" idx="11"/>
          </p:nvPr>
        </p:nvSpPr>
        <p:spPr/>
        <p:txBody>
          <a:bodyPr/>
          <a:lstStyle/>
          <a:p>
            <a:r>
              <a:rPr lang="de-DE" smtClean="0"/>
              <a:t>von   17            Prof. Dr. rer. pol. Ute von Lojewski  |  Die Fachhochschule im Überblick</a:t>
            </a:r>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01630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IV. Wer wir sind</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16</a:t>
            </a:fld>
            <a:endParaRPr lang="de-DE" dirty="0"/>
          </a:p>
        </p:txBody>
      </p:sp>
      <p:sp>
        <p:nvSpPr>
          <p:cNvPr id="4" name="Inhaltsplatzhalter 3"/>
          <p:cNvSpPr>
            <a:spLocks noGrp="1"/>
          </p:cNvSpPr>
          <p:nvPr>
            <p:ph idx="1"/>
          </p:nvPr>
        </p:nvSpPr>
        <p:spPr/>
        <p:txBody>
          <a:bodyPr>
            <a:normAutofit fontScale="92500" lnSpcReduction="10000"/>
          </a:bodyPr>
          <a:lstStyle/>
          <a:p>
            <a:pPr marL="0" indent="0">
              <a:buNone/>
            </a:pPr>
            <a:endParaRPr lang="de-DE" dirty="0" smtClean="0"/>
          </a:p>
          <a:p>
            <a:pPr lvl="2">
              <a:lnSpc>
                <a:spcPct val="150000"/>
              </a:lnSpc>
            </a:pPr>
            <a:r>
              <a:rPr lang="de-DE" sz="2400" dirty="0">
                <a:latin typeface="Californian FB" panose="0207040306080B030204" pitchFamily="18" charset="0"/>
              </a:rPr>
              <a:t>Fachhochschule Münster</a:t>
            </a:r>
          </a:p>
          <a:p>
            <a:pPr lvl="2">
              <a:lnSpc>
                <a:spcPct val="150000"/>
              </a:lnSpc>
            </a:pPr>
            <a:r>
              <a:rPr lang="de-DE" sz="2400" dirty="0">
                <a:latin typeface="Californian FB" panose="0207040306080B030204" pitchFamily="18" charset="0"/>
              </a:rPr>
              <a:t>Fachbereich Sozialwesen</a:t>
            </a:r>
          </a:p>
          <a:p>
            <a:pPr lvl="2">
              <a:lnSpc>
                <a:spcPct val="150000"/>
              </a:lnSpc>
            </a:pPr>
            <a:r>
              <a:rPr lang="de-DE" sz="2400" dirty="0">
                <a:latin typeface="Californian FB" panose="0207040306080B030204" pitchFamily="18" charset="0"/>
              </a:rPr>
              <a:t>Das engere Team</a:t>
            </a:r>
            <a:r>
              <a:rPr lang="de-DE" sz="2400" dirty="0" smtClean="0">
                <a:latin typeface="Californian FB" panose="0207040306080B030204" pitchFamily="18" charset="0"/>
              </a:rPr>
              <a:t>:</a:t>
            </a:r>
          </a:p>
          <a:p>
            <a:pPr lvl="4">
              <a:buFont typeface="Wingdings" panose="05000000000000000000" pitchFamily="2" charset="2"/>
              <a:buChar char="ü"/>
            </a:pPr>
            <a:r>
              <a:rPr lang="de-DE" sz="1400" dirty="0" smtClean="0">
                <a:latin typeface="Californian FB" panose="0207040306080B030204" pitchFamily="18" charset="0"/>
              </a:rPr>
              <a:t>Prof. Dr. Christina </a:t>
            </a:r>
            <a:r>
              <a:rPr lang="de-DE" sz="1400" dirty="0" err="1" smtClean="0">
                <a:latin typeface="Californian FB" panose="0207040306080B030204" pitchFamily="18" charset="0"/>
              </a:rPr>
              <a:t>Hölzle</a:t>
            </a:r>
            <a:r>
              <a:rPr lang="de-DE" sz="1400" dirty="0" smtClean="0">
                <a:latin typeface="Californian FB" panose="0207040306080B030204" pitchFamily="18" charset="0"/>
              </a:rPr>
              <a:t>. Dipl.-Psych., Psych. </a:t>
            </a:r>
            <a:r>
              <a:rPr lang="de-DE" sz="1400" dirty="0" err="1" smtClean="0">
                <a:latin typeface="Californian FB" panose="0207040306080B030204" pitchFamily="18" charset="0"/>
              </a:rPr>
              <a:t>Psychotherap</a:t>
            </a:r>
            <a:r>
              <a:rPr lang="de-DE" sz="1400" dirty="0" smtClean="0">
                <a:latin typeface="Californian FB" panose="0207040306080B030204" pitchFamily="18" charset="0"/>
              </a:rPr>
              <a:t>., , Prof. für Beratung</a:t>
            </a:r>
          </a:p>
          <a:p>
            <a:pPr lvl="4">
              <a:buFont typeface="Wingdings" panose="05000000000000000000" pitchFamily="2" charset="2"/>
              <a:buChar char="ü"/>
            </a:pPr>
            <a:r>
              <a:rPr lang="de-DE" sz="1400" dirty="0" smtClean="0">
                <a:latin typeface="Californian FB" panose="0207040306080B030204" pitchFamily="18" charset="0"/>
              </a:rPr>
              <a:t>Prof. Dr. Irma Jansen, </a:t>
            </a:r>
            <a:r>
              <a:rPr lang="de-DE" sz="1400" dirty="0" err="1" smtClean="0">
                <a:latin typeface="Californian FB" panose="0207040306080B030204" pitchFamily="18" charset="0"/>
              </a:rPr>
              <a:t>Erziehungswiss</a:t>
            </a:r>
            <a:r>
              <a:rPr lang="de-DE" sz="1400" dirty="0" smtClean="0">
                <a:latin typeface="Californian FB" panose="0207040306080B030204" pitchFamily="18" charset="0"/>
              </a:rPr>
              <a:t>., </a:t>
            </a:r>
            <a:r>
              <a:rPr lang="de-DE" sz="1400" dirty="0" err="1" smtClean="0">
                <a:latin typeface="Californian FB" panose="0207040306080B030204" pitchFamily="18" charset="0"/>
              </a:rPr>
              <a:t>Supervisorin</a:t>
            </a:r>
            <a:endParaRPr lang="de-DE" sz="1400" dirty="0" smtClean="0">
              <a:latin typeface="Californian FB" panose="0207040306080B030204" pitchFamily="18" charset="0"/>
            </a:endParaRPr>
          </a:p>
          <a:p>
            <a:pPr lvl="4">
              <a:buFont typeface="Wingdings" panose="05000000000000000000" pitchFamily="2" charset="2"/>
              <a:buChar char="ü"/>
            </a:pPr>
            <a:r>
              <a:rPr lang="de-DE" sz="1400" dirty="0" smtClean="0">
                <a:latin typeface="Californian FB" panose="0207040306080B030204" pitchFamily="18" charset="0"/>
              </a:rPr>
              <a:t>Prof. Dr. Annette van </a:t>
            </a:r>
            <a:r>
              <a:rPr lang="de-DE" sz="1400" dirty="0" err="1" smtClean="0">
                <a:latin typeface="Californian FB" panose="0207040306080B030204" pitchFamily="18" charset="0"/>
              </a:rPr>
              <a:t>Randenborgh</a:t>
            </a:r>
            <a:r>
              <a:rPr lang="de-DE" sz="1400" dirty="0">
                <a:latin typeface="Californian FB" panose="0207040306080B030204" pitchFamily="18" charset="0"/>
              </a:rPr>
              <a:t>, Dipl.-</a:t>
            </a:r>
            <a:r>
              <a:rPr lang="de-DE" sz="1400" dirty="0" err="1" smtClean="0">
                <a:latin typeface="Californian FB" panose="0207040306080B030204" pitchFamily="18" charset="0"/>
              </a:rPr>
              <a:t>Psych</a:t>
            </a:r>
            <a:r>
              <a:rPr lang="de-DE" sz="1400" dirty="0" smtClean="0">
                <a:latin typeface="Californian FB" panose="0207040306080B030204" pitchFamily="18" charset="0"/>
              </a:rPr>
              <a:t>, Psych</a:t>
            </a:r>
            <a:r>
              <a:rPr lang="de-DE" sz="1400" dirty="0">
                <a:latin typeface="Californian FB" panose="0207040306080B030204" pitchFamily="18" charset="0"/>
              </a:rPr>
              <a:t>. </a:t>
            </a:r>
            <a:r>
              <a:rPr lang="de-DE" sz="1400" dirty="0" err="1">
                <a:latin typeface="Californian FB" panose="0207040306080B030204" pitchFamily="18" charset="0"/>
              </a:rPr>
              <a:t>Psychotherap</a:t>
            </a:r>
            <a:r>
              <a:rPr lang="de-DE" sz="1400" dirty="0" smtClean="0">
                <a:latin typeface="Californian FB" panose="0207040306080B030204" pitchFamily="18" charset="0"/>
              </a:rPr>
              <a:t>.., </a:t>
            </a:r>
          </a:p>
          <a:p>
            <a:pPr lvl="4">
              <a:buFont typeface="Wingdings" panose="05000000000000000000" pitchFamily="2" charset="2"/>
              <a:buChar char="ü"/>
            </a:pPr>
            <a:r>
              <a:rPr lang="de-DE" sz="1400" dirty="0" smtClean="0">
                <a:latin typeface="Californian FB" panose="0207040306080B030204" pitchFamily="18" charset="0"/>
              </a:rPr>
              <a:t>Prof. Dr. Stephan Barth, </a:t>
            </a:r>
            <a:r>
              <a:rPr lang="de-DE" sz="1400" dirty="0" err="1" smtClean="0">
                <a:latin typeface="Californian FB" panose="0207040306080B030204" pitchFamily="18" charset="0"/>
              </a:rPr>
              <a:t>Erziehungswiss</a:t>
            </a:r>
            <a:r>
              <a:rPr lang="de-DE" sz="1400" dirty="0" smtClean="0">
                <a:latin typeface="Californian FB" panose="0207040306080B030204" pitchFamily="18" charset="0"/>
              </a:rPr>
              <a:t>., Dipl.-</a:t>
            </a:r>
            <a:r>
              <a:rPr lang="de-DE" sz="1400" dirty="0" err="1" smtClean="0">
                <a:latin typeface="Californian FB" panose="0207040306080B030204" pitchFamily="18" charset="0"/>
              </a:rPr>
              <a:t>SozArb</a:t>
            </a:r>
            <a:r>
              <a:rPr lang="de-DE" sz="1400" dirty="0" smtClean="0">
                <a:latin typeface="Californian FB" panose="0207040306080B030204" pitchFamily="18" charset="0"/>
              </a:rPr>
              <a:t>., Prof. für Beratung</a:t>
            </a:r>
          </a:p>
          <a:p>
            <a:pPr lvl="4">
              <a:buFont typeface="Wingdings" panose="05000000000000000000" pitchFamily="2" charset="2"/>
              <a:buChar char="ü"/>
            </a:pPr>
            <a:r>
              <a:rPr lang="de-DE" sz="1400" dirty="0" smtClean="0">
                <a:latin typeface="Californian FB" panose="0207040306080B030204" pitchFamily="18" charset="0"/>
              </a:rPr>
              <a:t>Hans Behrendt, M.A., Supervisor</a:t>
            </a:r>
          </a:p>
          <a:p>
            <a:pPr lvl="4">
              <a:buFont typeface="Wingdings" panose="05000000000000000000" pitchFamily="2" charset="2"/>
              <a:buChar char="ü"/>
            </a:pPr>
            <a:r>
              <a:rPr lang="de-DE" sz="1400" dirty="0" smtClean="0">
                <a:latin typeface="Californian FB" panose="0207040306080B030204" pitchFamily="18" charset="0"/>
              </a:rPr>
              <a:t>Prof. Dr. Horst Blatt</a:t>
            </a:r>
            <a:r>
              <a:rPr lang="de-DE" sz="1400" dirty="0">
                <a:latin typeface="Californian FB" panose="0207040306080B030204" pitchFamily="18" charset="0"/>
              </a:rPr>
              <a:t>, Dipl.-</a:t>
            </a:r>
            <a:r>
              <a:rPr lang="de-DE" sz="1400" dirty="0" err="1">
                <a:latin typeface="Californian FB" panose="0207040306080B030204" pitchFamily="18" charset="0"/>
              </a:rPr>
              <a:t>SozArb</a:t>
            </a:r>
            <a:r>
              <a:rPr lang="de-DE" sz="1400" dirty="0">
                <a:latin typeface="Californian FB" panose="0207040306080B030204" pitchFamily="18" charset="0"/>
              </a:rPr>
              <a:t> </a:t>
            </a:r>
            <a:r>
              <a:rPr lang="de-DE" sz="1400" dirty="0" smtClean="0">
                <a:latin typeface="Californian FB" panose="0207040306080B030204" pitchFamily="18" charset="0"/>
              </a:rPr>
              <a:t>Supervisor</a:t>
            </a:r>
          </a:p>
          <a:p>
            <a:pPr lvl="4">
              <a:buFont typeface="Wingdings" panose="05000000000000000000" pitchFamily="2" charset="2"/>
              <a:buChar char="ü"/>
            </a:pPr>
            <a:r>
              <a:rPr lang="de-DE" sz="1400" dirty="0" smtClean="0">
                <a:latin typeface="Californian FB" panose="0207040306080B030204" pitchFamily="18" charset="0"/>
              </a:rPr>
              <a:t>Prof. Dr. Manuel Tusch, Dipl</a:t>
            </a:r>
            <a:r>
              <a:rPr lang="de-DE" sz="1400" dirty="0">
                <a:latin typeface="Californian FB" panose="0207040306080B030204" pitchFamily="18" charset="0"/>
              </a:rPr>
              <a:t>.-Psych</a:t>
            </a:r>
            <a:r>
              <a:rPr lang="de-DE" sz="1400" dirty="0" smtClean="0">
                <a:latin typeface="Californian FB" panose="0207040306080B030204" pitchFamily="18" charset="0"/>
              </a:rPr>
              <a:t>., Mediator (BM), Coach, Supervisor, Psycho- und Gesprächstherapeut</a:t>
            </a:r>
          </a:p>
          <a:p>
            <a:pPr lvl="4">
              <a:buFont typeface="Wingdings" panose="05000000000000000000" pitchFamily="2" charset="2"/>
              <a:buChar char="ü"/>
            </a:pPr>
            <a:r>
              <a:rPr lang="de-DE" sz="1400" dirty="0" smtClean="0">
                <a:latin typeface="Californian FB" panose="0207040306080B030204" pitchFamily="18" charset="0"/>
              </a:rPr>
              <a:t>Prof. Dr. Dirk Waschull, M.A., Jurist, Mediator BM, Coach, </a:t>
            </a:r>
            <a:r>
              <a:rPr lang="de-DE" sz="1400" dirty="0" err="1" smtClean="0">
                <a:latin typeface="Californian FB" panose="0207040306080B030204" pitchFamily="18" charset="0"/>
              </a:rPr>
              <a:t>RiLSG</a:t>
            </a:r>
            <a:r>
              <a:rPr lang="de-DE" sz="1400" dirty="0" smtClean="0">
                <a:latin typeface="Californian FB" panose="0207040306080B030204" pitchFamily="18" charset="0"/>
              </a:rPr>
              <a:t> a.D. </a:t>
            </a:r>
          </a:p>
          <a:p>
            <a:pPr lvl="2">
              <a:buFont typeface="Wingdings" panose="05000000000000000000" pitchFamily="2" charset="2"/>
              <a:buChar char="ü"/>
            </a:pPr>
            <a:endParaRPr lang="de-DE" sz="1600" dirty="0" smtClean="0">
              <a:latin typeface="Californian FB" panose="0207040306080B030204" pitchFamily="18" charset="0"/>
            </a:endParaRPr>
          </a:p>
          <a:p>
            <a:pPr lvl="2">
              <a:lnSpc>
                <a:spcPct val="150000"/>
              </a:lnSpc>
              <a:buFont typeface="Wingdings" panose="05000000000000000000" pitchFamily="2" charset="2"/>
              <a:buChar char="ü"/>
            </a:pPr>
            <a:endParaRPr lang="de-DE" sz="2400"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7675284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DE"/>
          </a:p>
        </p:txBody>
      </p:sp>
      <p:sp>
        <p:nvSpPr>
          <p:cNvPr id="3" name="Foliennummernplatzhalter 2"/>
          <p:cNvSpPr>
            <a:spLocks noGrp="1"/>
          </p:cNvSpPr>
          <p:nvPr>
            <p:ph type="sldNum" sz="quarter" idx="12"/>
          </p:nvPr>
        </p:nvSpPr>
        <p:spPr/>
        <p:txBody>
          <a:bodyPr/>
          <a:lstStyle/>
          <a:p>
            <a:fld id="{B166094D-5479-4346-BFDB-F02A7C67E958}" type="slidenum">
              <a:rPr lang="de-DE" smtClean="0"/>
              <a:pPr/>
              <a:t>17</a:t>
            </a:fld>
            <a:endParaRPr lang="de-DE" dirty="0"/>
          </a:p>
        </p:txBody>
      </p:sp>
      <p:sp>
        <p:nvSpPr>
          <p:cNvPr id="6" name="Fußzeilenplatzhalter 5"/>
          <p:cNvSpPr>
            <a:spLocks noGrp="1"/>
          </p:cNvSpPr>
          <p:nvPr>
            <p:ph type="ftr" sz="quarter" idx="11"/>
          </p:nvPr>
        </p:nvSpPr>
        <p:spPr/>
        <p:txBody>
          <a:bodyPr/>
          <a:lstStyle/>
          <a:p>
            <a:r>
              <a:rPr lang="de-DE" dirty="0" smtClean="0"/>
              <a:t>von   </a:t>
            </a:r>
            <a:r>
              <a:rPr lang="de-DE" dirty="0"/>
              <a:t>17            Dirk Waschull – Informationsveranstaltung zum M.A. BMC</a:t>
            </a:r>
          </a:p>
          <a:p>
            <a:endParaRPr lang="de-DE" dirty="0"/>
          </a:p>
        </p:txBody>
      </p:sp>
      <p:sp>
        <p:nvSpPr>
          <p:cNvPr id="7" name="Datumsplatzhalter 6"/>
          <p:cNvSpPr>
            <a:spLocks noGrp="1"/>
          </p:cNvSpPr>
          <p:nvPr>
            <p:ph type="dt" sz="half" idx="10"/>
          </p:nvPr>
        </p:nvSpPr>
        <p:spPr/>
        <p:txBody>
          <a:bodyPr/>
          <a:lstStyle/>
          <a:p>
            <a:fld id="{B183A6EA-C40D-8A41-9A76-B7973721AE35}" type="datetime1">
              <a:rPr lang="de-DE" smtClean="0"/>
              <a:pPr/>
              <a:t>20.09.17</a:t>
            </a:fld>
            <a:endParaRPr lang="de-DE" dirty="0"/>
          </a:p>
        </p:txBody>
      </p:sp>
      <p:pic>
        <p:nvPicPr>
          <p:cNvPr id="1028" name="Picture 4" descr="https://www.fh-muenster.de/iup/mad/media/2013/images/5646_Bild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967" y="2281584"/>
            <a:ext cx="2560536" cy="17449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of. Dr. phil. Christina Hölz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06" y="4432800"/>
            <a:ext cx="1428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rof. Dr. phil. Stephan Barth"/>
          <p:cNvPicPr>
            <a:picLocks noGrp="1" noChangeAspect="1" noChangeArrowheads="1"/>
          </p:cNvPicPr>
          <p:nvPr>
            <p:ph idx="14"/>
          </p:nvPr>
        </p:nvPicPr>
        <p:blipFill>
          <a:blip r:embed="rId4">
            <a:extLst>
              <a:ext uri="{28A0092B-C50C-407E-A947-70E740481C1C}">
                <a14:useLocalDpi xmlns:a14="http://schemas.microsoft.com/office/drawing/2010/main" val="0"/>
              </a:ext>
            </a:extLst>
          </a:blip>
          <a:srcRect/>
          <a:stretch>
            <a:fillRect/>
          </a:stretch>
        </p:blipFill>
        <p:spPr bwMode="auto">
          <a:xfrm>
            <a:off x="6778752" y="1573053"/>
            <a:ext cx="1254792" cy="167305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rof. Dr. phil. Horst Olaf Blat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2703" y="1227108"/>
            <a:ext cx="1514249" cy="20190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encrypted-tbn1.gstatic.com/images?q=tbn:ANd9GcQiyv2wUrEquV6SN_KKZ9w02zuWLNoaI08aV5K8K6nJ1CeYMn78r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192" y="4128947"/>
            <a:ext cx="2022367" cy="2716089"/>
          </a:xfrm>
          <a:prstGeom prst="rect">
            <a:avLst/>
          </a:prstGeom>
          <a:noFill/>
          <a:extLst>
            <a:ext uri="{909E8E84-426E-40dd-AFC4-6F175D3DCCD1}">
              <a14:hiddenFill xmlns:a14="http://schemas.microsoft.com/office/drawing/2010/main">
                <a:solidFill>
                  <a:srgbClr val="FFFFFF"/>
                </a:solidFill>
              </a14:hiddenFill>
            </a:ext>
          </a:extLst>
        </p:spPr>
      </p:pic>
      <p:pic>
        <p:nvPicPr>
          <p:cNvPr id="5" name="Inhaltsplatzhalter 4"/>
          <p:cNvPicPr>
            <a:picLocks noGrp="1" noChangeAspect="1"/>
          </p:cNvPicPr>
          <p:nvPr>
            <p:ph idx="1"/>
          </p:nvPr>
        </p:nvPicPr>
        <p:blipFill>
          <a:blip r:embed="rId7"/>
          <a:stretch>
            <a:fillRect/>
          </a:stretch>
        </p:blipFill>
        <p:spPr>
          <a:xfrm>
            <a:off x="610584" y="1467796"/>
            <a:ext cx="1582515" cy="2185547"/>
          </a:xfrm>
          <a:prstGeom prst="rect">
            <a:avLst/>
          </a:prstGeom>
        </p:spPr>
      </p:pic>
      <p:pic>
        <p:nvPicPr>
          <p:cNvPr id="12" name="Bild 11"/>
          <p:cNvPicPr/>
          <p:nvPr/>
        </p:nvPicPr>
        <p:blipFill>
          <a:blip r:embed="rId8">
            <a:extLst>
              <a:ext uri="{28A0092B-C50C-407E-A947-70E740481C1C}">
                <a14:useLocalDpi xmlns:a14="http://schemas.microsoft.com/office/drawing/2010/main" val="0"/>
              </a:ext>
            </a:extLst>
          </a:blip>
          <a:srcRect/>
          <a:stretch>
            <a:fillRect/>
          </a:stretch>
        </p:blipFill>
        <p:spPr bwMode="auto">
          <a:xfrm>
            <a:off x="7192800" y="3428999"/>
            <a:ext cx="1401445" cy="1951355"/>
          </a:xfrm>
          <a:prstGeom prst="rect">
            <a:avLst/>
          </a:prstGeom>
          <a:noFill/>
          <a:ln>
            <a:noFill/>
          </a:ln>
        </p:spPr>
      </p:pic>
      <p:pic>
        <p:nvPicPr>
          <p:cNvPr id="13" name="Bild 12"/>
          <p:cNvPicPr/>
          <p:nvPr/>
        </p:nvPicPr>
        <p:blipFill>
          <a:blip r:embed="rId9">
            <a:extLst>
              <a:ext uri="{28A0092B-C50C-407E-A947-70E740481C1C}">
                <a14:useLocalDpi xmlns:a14="http://schemas.microsoft.com/office/drawing/2010/main" val="0"/>
              </a:ext>
            </a:extLst>
          </a:blip>
          <a:srcRect/>
          <a:stretch>
            <a:fillRect/>
          </a:stretch>
        </p:blipFill>
        <p:spPr bwMode="auto">
          <a:xfrm>
            <a:off x="5082559" y="3428999"/>
            <a:ext cx="1905000" cy="2540000"/>
          </a:xfrm>
          <a:prstGeom prst="rect">
            <a:avLst/>
          </a:prstGeom>
          <a:noFill/>
          <a:ln>
            <a:noFill/>
          </a:ln>
        </p:spPr>
      </p:pic>
    </p:spTree>
    <p:extLst>
      <p:ext uri="{BB962C8B-B14F-4D97-AF65-F5344CB8AC3E}">
        <p14:creationId xmlns:p14="http://schemas.microsoft.com/office/powerpoint/2010/main" val="15636566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a:solidFill>
                  <a:srgbClr val="1A418F"/>
                </a:solidFill>
                <a:latin typeface="Californian FB" panose="0207040306080B030204" pitchFamily="18" charset="0"/>
              </a:rPr>
              <a:t>V</a:t>
            </a:r>
            <a:r>
              <a:rPr lang="de-DE" dirty="0" smtClean="0">
                <a:solidFill>
                  <a:srgbClr val="1A418F"/>
                </a:solidFill>
                <a:latin typeface="Californian FB" panose="0207040306080B030204" pitchFamily="18" charset="0"/>
              </a:rPr>
              <a:t>. Womit dürfen Sie rechnen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18</a:t>
            </a:fld>
            <a:endParaRPr lang="de-DE" dirty="0"/>
          </a:p>
        </p:txBody>
      </p:sp>
      <p:sp>
        <p:nvSpPr>
          <p:cNvPr id="4" name="Inhaltsplatzhalter 3"/>
          <p:cNvSpPr>
            <a:spLocks noGrp="1"/>
          </p:cNvSpPr>
          <p:nvPr>
            <p:ph idx="1"/>
          </p:nvPr>
        </p:nvSpPr>
        <p:spPr/>
        <p:txBody>
          <a:bodyPr/>
          <a:lstStyle/>
          <a:p>
            <a:pPr marL="0" indent="0">
              <a:buNone/>
            </a:pPr>
            <a:endParaRPr lang="de-DE" dirty="0" smtClean="0"/>
          </a:p>
          <a:p>
            <a:pPr marL="0" indent="0">
              <a:buNone/>
            </a:pPr>
            <a:endParaRPr lang="de-DE" dirty="0" smtClean="0"/>
          </a:p>
          <a:p>
            <a:pPr lvl="2"/>
            <a:r>
              <a:rPr lang="de-DE" sz="2800" dirty="0" smtClean="0">
                <a:latin typeface="Californian FB" panose="0207040306080B030204" pitchFamily="18" charset="0"/>
              </a:rPr>
              <a:t>Engagement</a:t>
            </a:r>
          </a:p>
          <a:p>
            <a:pPr lvl="2"/>
            <a:r>
              <a:rPr lang="de-DE" sz="2800" dirty="0" smtClean="0">
                <a:latin typeface="Californian FB" panose="0207040306080B030204" pitchFamily="18" charset="0"/>
              </a:rPr>
              <a:t>Gute Lernbedingungen</a:t>
            </a:r>
          </a:p>
          <a:p>
            <a:pPr lvl="2"/>
            <a:r>
              <a:rPr lang="de-DE" sz="2800" dirty="0" smtClean="0">
                <a:latin typeface="Californian FB" panose="0207040306080B030204" pitchFamily="18" charset="0"/>
              </a:rPr>
              <a:t>Hohe Ansprüche in Theorie und Praxis</a:t>
            </a:r>
          </a:p>
          <a:p>
            <a:pPr lvl="2"/>
            <a:r>
              <a:rPr lang="de-DE" sz="2800" dirty="0" smtClean="0">
                <a:latin typeface="Californian FB" panose="0207040306080B030204" pitchFamily="18" charset="0"/>
              </a:rPr>
              <a:t>Dienstleistungsorientierung</a:t>
            </a:r>
          </a:p>
          <a:p>
            <a:pPr lvl="2"/>
            <a:r>
              <a:rPr lang="de-DE" sz="2800" dirty="0" smtClean="0">
                <a:latin typeface="Californian FB" panose="0207040306080B030204" pitchFamily="18" charset="0"/>
              </a:rPr>
              <a:t>Vielfalt </a:t>
            </a:r>
          </a:p>
          <a:p>
            <a:pPr lvl="2"/>
            <a:endParaRPr lang="de-DE" sz="2800" dirty="0" smtClean="0">
              <a:latin typeface="Californian FB" panose="0207040306080B030204" pitchFamily="18" charset="0"/>
            </a:endParaRPr>
          </a:p>
          <a:p>
            <a:pPr lvl="2"/>
            <a:endParaRPr lang="de-DE" sz="2800" dirty="0" smtClean="0">
              <a:latin typeface="Californian FB" panose="0207040306080B030204" pitchFamily="18" charset="0"/>
            </a:endParaRPr>
          </a:p>
          <a:p>
            <a:pPr lvl="2">
              <a:lnSpc>
                <a:spcPct val="150000"/>
              </a:lnSpc>
              <a:buFont typeface="Wingdings" panose="05000000000000000000" pitchFamily="2" charset="2"/>
              <a:buChar char="ü"/>
            </a:pPr>
            <a:endParaRPr lang="de-DE" sz="2400"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26347329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VI. Ausblick</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19</a:t>
            </a:fld>
            <a:endParaRPr lang="de-DE" dirty="0"/>
          </a:p>
        </p:txBody>
      </p:sp>
      <p:sp>
        <p:nvSpPr>
          <p:cNvPr id="4" name="Inhaltsplatzhalter 3"/>
          <p:cNvSpPr>
            <a:spLocks noGrp="1"/>
          </p:cNvSpPr>
          <p:nvPr>
            <p:ph idx="1"/>
          </p:nvPr>
        </p:nvSpPr>
        <p:spPr/>
        <p:txBody>
          <a:bodyPr/>
          <a:lstStyle/>
          <a:p>
            <a:pPr marL="0" indent="0">
              <a:buNone/>
            </a:pPr>
            <a:endParaRPr lang="de-DE" dirty="0" smtClean="0"/>
          </a:p>
          <a:p>
            <a:pPr marL="0" indent="0">
              <a:buNone/>
            </a:pPr>
            <a:endParaRPr lang="de-DE" dirty="0" smtClean="0"/>
          </a:p>
          <a:p>
            <a:pPr marL="504000" lvl="2" indent="0">
              <a:buNone/>
            </a:pPr>
            <a:endParaRPr lang="de-DE" sz="2800" dirty="0" smtClean="0">
              <a:latin typeface="Californian FB" panose="0207040306080B030204" pitchFamily="18" charset="0"/>
            </a:endParaRPr>
          </a:p>
          <a:p>
            <a:pPr marL="504000" lvl="2" indent="0">
              <a:buNone/>
            </a:pPr>
            <a:endParaRPr lang="de-DE" sz="2800" dirty="0" smtClean="0">
              <a:latin typeface="Californian FB" panose="0207040306080B030204" pitchFamily="18" charset="0"/>
            </a:endParaRPr>
          </a:p>
          <a:p>
            <a:pPr marL="504000" lvl="2" indent="0" algn="ctr">
              <a:buNone/>
            </a:pPr>
            <a:r>
              <a:rPr lang="de-DE" sz="2800" b="1" dirty="0" smtClean="0">
                <a:latin typeface="Californian FB" panose="0207040306080B030204" pitchFamily="18" charset="0"/>
              </a:rPr>
              <a:t>Bewerbungsfrist bis 1. November!</a:t>
            </a:r>
          </a:p>
          <a:p>
            <a:pPr lvl="2">
              <a:lnSpc>
                <a:spcPct val="150000"/>
              </a:lnSpc>
              <a:buFont typeface="Wingdings" panose="05000000000000000000" pitchFamily="2" charset="2"/>
              <a:buChar char="ü"/>
            </a:pPr>
            <a:endParaRPr lang="de-DE" sz="2400"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7255065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r>
              <a:rPr lang="de-DE" dirty="0" smtClean="0">
                <a:latin typeface="Californian FB" panose="0207040306080B030204" pitchFamily="18" charset="0"/>
              </a:rPr>
              <a:t>Überblick</a:t>
            </a:r>
            <a:endParaRPr lang="de-DE" dirty="0">
              <a:latin typeface="Californian FB" panose="0207040306080B030204" pitchFamily="18" charset="0"/>
            </a:endParaRPr>
          </a:p>
        </p:txBody>
      </p:sp>
      <p:sp>
        <p:nvSpPr>
          <p:cNvPr id="3" name="Foliennummernplatzhalter 2"/>
          <p:cNvSpPr>
            <a:spLocks noGrp="1"/>
          </p:cNvSpPr>
          <p:nvPr>
            <p:ph type="sldNum" sz="quarter" idx="12"/>
          </p:nvPr>
        </p:nvSpPr>
        <p:spPr/>
        <p:txBody>
          <a:bodyPr/>
          <a:lstStyle/>
          <a:p>
            <a:fld id="{B166094D-5479-4346-BFDB-F02A7C67E958}" type="slidenum">
              <a:rPr lang="de-DE" smtClean="0"/>
              <a:pPr/>
              <a:t>2</a:t>
            </a:fld>
            <a:endParaRPr lang="de-DE" dirty="0"/>
          </a:p>
        </p:txBody>
      </p:sp>
      <p:sp>
        <p:nvSpPr>
          <p:cNvPr id="4" name="Inhaltsplatzhalter 3"/>
          <p:cNvSpPr>
            <a:spLocks noGrp="1"/>
          </p:cNvSpPr>
          <p:nvPr>
            <p:ph idx="1"/>
          </p:nvPr>
        </p:nvSpPr>
        <p:spPr/>
        <p:txBody>
          <a:bodyPr/>
          <a:lstStyle/>
          <a:p>
            <a:pPr marL="514350" indent="-514350">
              <a:buFont typeface="+mj-lt"/>
              <a:buAutoNum type="romanUcPeriod"/>
            </a:pPr>
            <a:endParaRPr lang="de-DE" dirty="0" smtClean="0">
              <a:latin typeface="Californian FB" panose="0207040306080B030204" pitchFamily="18" charset="0"/>
            </a:endParaRPr>
          </a:p>
          <a:p>
            <a:pPr marL="514350" indent="-514350">
              <a:buFont typeface="+mj-lt"/>
              <a:buAutoNum type="romanUcPeriod"/>
            </a:pPr>
            <a:r>
              <a:rPr lang="de-DE" dirty="0" smtClean="0">
                <a:latin typeface="Californian FB" panose="0207040306080B030204" pitchFamily="18" charset="0"/>
              </a:rPr>
              <a:t>Inhalte des Masterstudiengangs</a:t>
            </a:r>
          </a:p>
          <a:p>
            <a:pPr marL="514350" indent="-514350">
              <a:buFont typeface="+mj-lt"/>
              <a:buAutoNum type="romanUcPeriod"/>
            </a:pPr>
            <a:r>
              <a:rPr lang="de-DE" dirty="0" smtClean="0">
                <a:latin typeface="Californian FB" panose="0207040306080B030204" pitchFamily="18" charset="0"/>
              </a:rPr>
              <a:t>Strukturen des Masterstudiengangs</a:t>
            </a:r>
          </a:p>
          <a:p>
            <a:pPr marL="514350" indent="-514350">
              <a:buFont typeface="+mj-lt"/>
              <a:buAutoNum type="romanUcPeriod"/>
            </a:pPr>
            <a:r>
              <a:rPr lang="de-DE" dirty="0" smtClean="0">
                <a:latin typeface="Californian FB" panose="0207040306080B030204" pitchFamily="18" charset="0"/>
              </a:rPr>
              <a:t>Zertifizierung durch Fachgesellschaften</a:t>
            </a:r>
          </a:p>
          <a:p>
            <a:pPr marL="514350" indent="-514350">
              <a:buFont typeface="+mj-lt"/>
              <a:buAutoNum type="romanUcPeriod"/>
            </a:pPr>
            <a:r>
              <a:rPr lang="de-DE" dirty="0" smtClean="0">
                <a:latin typeface="Californian FB" panose="0207040306080B030204" pitchFamily="18" charset="0"/>
              </a:rPr>
              <a:t>Wer wir sind</a:t>
            </a:r>
          </a:p>
          <a:p>
            <a:pPr marL="514350" indent="-514350">
              <a:buFont typeface="+mj-lt"/>
              <a:buAutoNum type="romanUcPeriod"/>
            </a:pPr>
            <a:r>
              <a:rPr lang="de-DE" dirty="0" smtClean="0">
                <a:latin typeface="Californian FB" panose="0207040306080B030204" pitchFamily="18" charset="0"/>
              </a:rPr>
              <a:t>Womit dürfen Sie rechnen</a:t>
            </a:r>
          </a:p>
          <a:p>
            <a:pPr marL="514350" indent="-514350">
              <a:buFont typeface="+mj-lt"/>
              <a:buAutoNum type="romanUcPeriod"/>
            </a:pPr>
            <a:r>
              <a:rPr lang="de-DE" dirty="0" smtClean="0">
                <a:latin typeface="Californian FB" panose="0207040306080B030204" pitchFamily="18" charset="0"/>
              </a:rPr>
              <a:t>Ausblick</a:t>
            </a:r>
          </a:p>
          <a:p>
            <a:pPr marL="514350" indent="-514350">
              <a:buFont typeface="+mj-lt"/>
              <a:buAutoNum type="romanUcPeriod"/>
            </a:pPr>
            <a:endParaRPr lang="de-DE" dirty="0" smtClean="0"/>
          </a:p>
          <a:p>
            <a:pPr marL="514350" indent="-514350">
              <a:buFont typeface="+mj-lt"/>
              <a:buAutoNum type="romanUcPeriod"/>
            </a:pPr>
            <a:endParaRPr lang="de-DE" dirty="0" smtClean="0"/>
          </a:p>
          <a:p>
            <a:endParaRPr lang="de-DE" dirty="0"/>
          </a:p>
        </p:txBody>
      </p:sp>
      <p:sp>
        <p:nvSpPr>
          <p:cNvPr id="5" name="Fußzeilenplatzhalter 4"/>
          <p:cNvSpPr>
            <a:spLocks noGrp="1"/>
          </p:cNvSpPr>
          <p:nvPr>
            <p:ph type="ftr" sz="quarter" idx="11"/>
          </p:nvPr>
        </p:nvSpPr>
        <p:spPr/>
        <p:txBody>
          <a:bodyPr/>
          <a:lstStyle/>
          <a:p>
            <a:r>
              <a:rPr lang="de-DE" dirty="0" smtClean="0"/>
              <a:t>von   17		Dirk Waschull – Informationsveranstaltung zum M.A. BMC</a:t>
            </a:r>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pic>
        <p:nvPicPr>
          <p:cNvPr id="1026" name="Picture 2" descr="https://www.fh-muenster.de/fb10/images/button/MA/MasterBM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8463" y="1450530"/>
            <a:ext cx="1524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8207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Ende</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20</a:t>
            </a:fld>
            <a:endParaRPr lang="de-DE" dirty="0"/>
          </a:p>
        </p:txBody>
      </p:sp>
      <p:sp>
        <p:nvSpPr>
          <p:cNvPr id="4" name="Inhaltsplatzhalter 3"/>
          <p:cNvSpPr>
            <a:spLocks noGrp="1"/>
          </p:cNvSpPr>
          <p:nvPr>
            <p:ph idx="1"/>
          </p:nvPr>
        </p:nvSpPr>
        <p:spPr/>
        <p:txBody>
          <a:bodyPr/>
          <a:lstStyle/>
          <a:p>
            <a:pPr marL="0" indent="0">
              <a:buNone/>
            </a:pPr>
            <a:endParaRPr lang="de-DE" dirty="0" smtClean="0"/>
          </a:p>
          <a:p>
            <a:pPr marL="0" indent="0">
              <a:buNone/>
            </a:pPr>
            <a:endParaRPr lang="de-DE" dirty="0" smtClean="0"/>
          </a:p>
          <a:p>
            <a:pPr marL="504000" lvl="2" indent="0">
              <a:buNone/>
            </a:pPr>
            <a:endParaRPr lang="de-DE" sz="2800" dirty="0" smtClean="0">
              <a:latin typeface="Californian FB" panose="0207040306080B030204" pitchFamily="18" charset="0"/>
            </a:endParaRPr>
          </a:p>
          <a:p>
            <a:pPr marL="504000" lvl="2" indent="0">
              <a:buNone/>
            </a:pPr>
            <a:endParaRPr lang="de-DE" sz="2800" dirty="0" smtClean="0">
              <a:latin typeface="Californian FB" panose="0207040306080B030204" pitchFamily="18" charset="0"/>
            </a:endParaRPr>
          </a:p>
          <a:p>
            <a:pPr marL="504000" lvl="2" indent="0" algn="ctr">
              <a:buNone/>
            </a:pPr>
            <a:r>
              <a:rPr lang="de-DE" sz="2800" b="1" dirty="0" smtClean="0">
                <a:latin typeface="Californian FB" panose="0207040306080B030204" pitchFamily="18" charset="0"/>
              </a:rPr>
              <a:t>Vielen Dank für Ihre Aufmerksamkeit!</a:t>
            </a:r>
          </a:p>
          <a:p>
            <a:pPr lvl="2"/>
            <a:endParaRPr lang="de-DE" sz="2800" dirty="0" smtClean="0">
              <a:latin typeface="Californian FB" panose="0207040306080B030204" pitchFamily="18" charset="0"/>
            </a:endParaRPr>
          </a:p>
          <a:p>
            <a:pPr lvl="2">
              <a:lnSpc>
                <a:spcPct val="150000"/>
              </a:lnSpc>
              <a:buFont typeface="Wingdings" panose="05000000000000000000" pitchFamily="2" charset="2"/>
              <a:buChar char="ü"/>
            </a:pPr>
            <a:endParaRPr lang="de-DE" sz="2400" dirty="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556919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a:solidFill>
                  <a:srgbClr val="1A418F"/>
                </a:solidFill>
                <a:latin typeface="Californian FB" panose="0207040306080B030204" pitchFamily="18" charset="0"/>
              </a:rPr>
              <a:t>I. Inhalte des Masterstudiengangs</a:t>
            </a: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3</a:t>
            </a:fld>
            <a:endParaRPr lang="de-DE" dirty="0"/>
          </a:p>
        </p:txBody>
      </p:sp>
      <p:sp>
        <p:nvSpPr>
          <p:cNvPr id="4" name="Inhaltsplatzhalter 3"/>
          <p:cNvSpPr>
            <a:spLocks noGrp="1"/>
          </p:cNvSpPr>
          <p:nvPr>
            <p:ph idx="1"/>
          </p:nvPr>
        </p:nvSpPr>
        <p:spPr/>
        <p:txBody>
          <a:bodyPr/>
          <a:lstStyle/>
          <a:p>
            <a:pPr marL="0" lvl="0" indent="0">
              <a:buNone/>
            </a:pPr>
            <a:endParaRPr lang="de-DE" dirty="0" smtClean="0">
              <a:solidFill>
                <a:srgbClr val="000000"/>
              </a:solidFill>
              <a:latin typeface="Californian FB" panose="0207040306080B030204" pitchFamily="18" charset="0"/>
            </a:endParaRPr>
          </a:p>
          <a:p>
            <a:pPr lvl="0"/>
            <a:r>
              <a:rPr lang="de-DE" dirty="0" smtClean="0">
                <a:solidFill>
                  <a:srgbClr val="000000"/>
                </a:solidFill>
                <a:latin typeface="Californian FB" panose="0207040306080B030204" pitchFamily="18" charset="0"/>
              </a:rPr>
              <a:t>Leitbild des Studiengangs</a:t>
            </a:r>
            <a:endParaRPr lang="de-DE" dirty="0">
              <a:solidFill>
                <a:srgbClr val="000000"/>
              </a:solidFill>
              <a:latin typeface="Californian FB" panose="0207040306080B030204" pitchFamily="18" charset="0"/>
            </a:endParaRPr>
          </a:p>
          <a:p>
            <a:pPr lvl="2">
              <a:lnSpc>
                <a:spcPct val="200000"/>
              </a:lnSpc>
              <a:buFont typeface="Wingdings" panose="05000000000000000000" pitchFamily="2" charset="2"/>
              <a:buChar char="ü"/>
            </a:pPr>
            <a:r>
              <a:rPr lang="de-DE" dirty="0" smtClean="0">
                <a:solidFill>
                  <a:srgbClr val="000000"/>
                </a:solidFill>
                <a:latin typeface="Californian FB" panose="0207040306080B030204" pitchFamily="18" charset="0"/>
              </a:rPr>
              <a:t>Anwendungsorientierung</a:t>
            </a:r>
          </a:p>
          <a:p>
            <a:pPr lvl="2">
              <a:lnSpc>
                <a:spcPct val="200000"/>
              </a:lnSpc>
              <a:buFont typeface="Wingdings" panose="05000000000000000000" pitchFamily="2" charset="2"/>
              <a:buChar char="ü"/>
            </a:pPr>
            <a:r>
              <a:rPr lang="de-DE" dirty="0" smtClean="0">
                <a:solidFill>
                  <a:srgbClr val="000000"/>
                </a:solidFill>
                <a:latin typeface="Californian FB" panose="0207040306080B030204" pitchFamily="18" charset="0"/>
              </a:rPr>
              <a:t>Integrativer Ansatz</a:t>
            </a:r>
          </a:p>
          <a:p>
            <a:pPr lvl="2">
              <a:lnSpc>
                <a:spcPct val="200000"/>
              </a:lnSpc>
              <a:buFont typeface="Wingdings" panose="05000000000000000000" pitchFamily="2" charset="2"/>
              <a:buChar char="ü"/>
            </a:pPr>
            <a:r>
              <a:rPr lang="de-DE" dirty="0" smtClean="0">
                <a:solidFill>
                  <a:srgbClr val="000000"/>
                </a:solidFill>
                <a:latin typeface="Californian FB" panose="0207040306080B030204" pitchFamily="18" charset="0"/>
              </a:rPr>
              <a:t>Innovative Ausrichtung</a:t>
            </a:r>
          </a:p>
          <a:p>
            <a:pPr lvl="2">
              <a:lnSpc>
                <a:spcPct val="200000"/>
              </a:lnSpc>
              <a:buFont typeface="Wingdings" panose="05000000000000000000" pitchFamily="2" charset="2"/>
              <a:buChar char="ü"/>
            </a:pPr>
            <a:r>
              <a:rPr lang="de-DE" dirty="0" smtClean="0">
                <a:solidFill>
                  <a:srgbClr val="000000"/>
                </a:solidFill>
                <a:latin typeface="Californian FB" panose="0207040306080B030204" pitchFamily="18" charset="0"/>
              </a:rPr>
              <a:t>Wirksamkeitsorientierung</a:t>
            </a:r>
          </a:p>
          <a:p>
            <a:pPr lvl="2">
              <a:lnSpc>
                <a:spcPct val="200000"/>
              </a:lnSpc>
              <a:buFont typeface="Wingdings" panose="05000000000000000000" pitchFamily="2" charset="2"/>
              <a:buChar char="ü"/>
            </a:pPr>
            <a:endParaRPr lang="de-DE" dirty="0" smtClean="0">
              <a:solidFill>
                <a:srgbClr val="000000"/>
              </a:solidFill>
              <a:latin typeface="Californian FB" panose="0207040306080B030204" pitchFamily="18" charset="0"/>
            </a:endParaRPr>
          </a:p>
          <a:p>
            <a:pPr lvl="2">
              <a:lnSpc>
                <a:spcPct val="200000"/>
              </a:lnSpc>
              <a:buFont typeface="Wingdings" panose="05000000000000000000" pitchFamily="2" charset="2"/>
              <a:buChar char="ü"/>
            </a:pPr>
            <a:endParaRPr lang="de-DE" dirty="0" smtClean="0">
              <a:solidFill>
                <a:srgbClr val="000000"/>
              </a:solidFill>
              <a:latin typeface="Californian FB" panose="0207040306080B030204" pitchFamily="18" charset="0"/>
            </a:endParaRPr>
          </a:p>
          <a:p>
            <a:pPr lvl="2">
              <a:lnSpc>
                <a:spcPct val="200000"/>
              </a:lnSpc>
              <a:buFont typeface="Wingdings" panose="05000000000000000000" pitchFamily="2" charset="2"/>
              <a:buChar char="ü"/>
            </a:pPr>
            <a:endParaRPr lang="de-DE" dirty="0" smtClean="0">
              <a:solidFill>
                <a:srgbClr val="000000"/>
              </a:solidFill>
              <a:latin typeface="Californian FB" panose="0207040306080B030204" pitchFamily="18" charset="0"/>
            </a:endParaRPr>
          </a:p>
          <a:p>
            <a:pPr lvl="2">
              <a:buFont typeface="Wingdings" panose="05000000000000000000" pitchFamily="2" charset="2"/>
              <a:buChar char="ü"/>
            </a:pPr>
            <a:endParaRPr lang="de-DE" dirty="0" smtClean="0">
              <a:solidFill>
                <a:srgbClr val="000000"/>
              </a:solidFill>
              <a:latin typeface="Californian FB" panose="0207040306080B030204" pitchFamily="18" charset="0"/>
            </a:endParaRPr>
          </a:p>
          <a:p>
            <a:pPr lvl="2">
              <a:buFont typeface="Wingdings" panose="05000000000000000000" pitchFamily="2" charset="2"/>
              <a:buChar char="ü"/>
            </a:pPr>
            <a:endParaRPr lang="de-DE" dirty="0" smtClean="0">
              <a:solidFill>
                <a:srgbClr val="000000"/>
              </a:solidFill>
              <a:latin typeface="Californian FB" panose="0207040306080B030204" pitchFamily="18" charset="0"/>
            </a:endParaRPr>
          </a:p>
        </p:txBody>
      </p:sp>
      <p:sp>
        <p:nvSpPr>
          <p:cNvPr id="5" name="Fußzeilenplatzhalter 4"/>
          <p:cNvSpPr>
            <a:spLocks noGrp="1"/>
          </p:cNvSpPr>
          <p:nvPr>
            <p:ph type="ftr" sz="quarter" idx="11"/>
          </p:nvPr>
        </p:nvSpPr>
        <p:spPr/>
        <p:txBody>
          <a:bodyPr/>
          <a:lstStyle/>
          <a:p>
            <a:r>
              <a:rPr lang="de-DE" dirty="0" smtClean="0"/>
              <a:t>von   </a:t>
            </a:r>
            <a:r>
              <a:rPr lang="de-DE" dirty="0"/>
              <a:t>17           Dirk Waschull – Informationsveranstaltung zum M.A. BMC</a:t>
            </a:r>
          </a:p>
          <a:p>
            <a:r>
              <a:rPr lang="de-DE" dirty="0" smtClean="0"/>
              <a:t> </a:t>
            </a:r>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8169655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a:solidFill>
                  <a:srgbClr val="1A418F"/>
                </a:solidFill>
                <a:latin typeface="Californian FB" panose="0207040306080B030204" pitchFamily="18" charset="0"/>
              </a:rPr>
              <a:t>I. Inhalte des Masterstudiengangs</a:t>
            </a: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4</a:t>
            </a:fld>
            <a:endParaRPr lang="de-DE" dirty="0"/>
          </a:p>
        </p:txBody>
      </p:sp>
      <p:sp>
        <p:nvSpPr>
          <p:cNvPr id="4" name="Inhaltsplatzhalter 3"/>
          <p:cNvSpPr>
            <a:spLocks noGrp="1"/>
          </p:cNvSpPr>
          <p:nvPr>
            <p:ph idx="1"/>
          </p:nvPr>
        </p:nvSpPr>
        <p:spPr/>
        <p:txBody>
          <a:bodyPr/>
          <a:lstStyle/>
          <a:p>
            <a:pPr marL="0" lvl="0" indent="0">
              <a:buNone/>
            </a:pPr>
            <a:endParaRPr lang="de-DE" dirty="0" smtClean="0">
              <a:solidFill>
                <a:srgbClr val="000000"/>
              </a:solidFill>
              <a:latin typeface="Californian FB" panose="0207040306080B030204" pitchFamily="18" charset="0"/>
            </a:endParaRPr>
          </a:p>
          <a:p>
            <a:pPr marL="0" lvl="0" indent="0">
              <a:lnSpc>
                <a:spcPct val="150000"/>
              </a:lnSpc>
              <a:buNone/>
            </a:pPr>
            <a:r>
              <a:rPr lang="de-DE" dirty="0" smtClean="0">
                <a:solidFill>
                  <a:srgbClr val="000000"/>
                </a:solidFill>
                <a:latin typeface="Californian FB" panose="0207040306080B030204" pitchFamily="18" charset="0"/>
              </a:rPr>
              <a:t>2. 	Beratung</a:t>
            </a:r>
            <a:r>
              <a:rPr lang="de-DE" dirty="0">
                <a:solidFill>
                  <a:srgbClr val="000000"/>
                </a:solidFill>
                <a:latin typeface="Californian FB" panose="0207040306080B030204" pitchFamily="18" charset="0"/>
              </a:rPr>
              <a:t>, Mediation und Coaching in Theorie und Praxis</a:t>
            </a:r>
          </a:p>
          <a:p>
            <a:pPr lvl="2">
              <a:lnSpc>
                <a:spcPct val="150000"/>
              </a:lnSpc>
              <a:buFont typeface="+mj-lt"/>
              <a:buAutoNum type="alphaLcParenR"/>
            </a:pPr>
            <a:r>
              <a:rPr lang="de-DE" dirty="0">
                <a:solidFill>
                  <a:srgbClr val="000000"/>
                </a:solidFill>
                <a:latin typeface="Californian FB" panose="0207040306080B030204" pitchFamily="18" charset="0"/>
              </a:rPr>
              <a:t>Integrativer Ansatz</a:t>
            </a:r>
          </a:p>
          <a:p>
            <a:pPr lvl="2">
              <a:lnSpc>
                <a:spcPct val="150000"/>
              </a:lnSpc>
              <a:buFont typeface="+mj-lt"/>
              <a:buAutoNum type="alphaLcParenR"/>
            </a:pPr>
            <a:r>
              <a:rPr lang="de-DE" dirty="0">
                <a:solidFill>
                  <a:srgbClr val="000000"/>
                </a:solidFill>
                <a:latin typeface="Californian FB" panose="0207040306080B030204" pitchFamily="18" charset="0"/>
              </a:rPr>
              <a:t>Was sind Beratung, Mediation und Coaching?</a:t>
            </a:r>
          </a:p>
          <a:p>
            <a:pPr lvl="2">
              <a:lnSpc>
                <a:spcPct val="150000"/>
              </a:lnSpc>
              <a:buFont typeface="+mj-lt"/>
              <a:buAutoNum type="alphaLcParenR"/>
            </a:pPr>
            <a:r>
              <a:rPr lang="de-DE" dirty="0">
                <a:solidFill>
                  <a:srgbClr val="000000"/>
                </a:solidFill>
                <a:latin typeface="Californian FB" panose="0207040306080B030204" pitchFamily="18" charset="0"/>
              </a:rPr>
              <a:t>Trainings und Übungen stehen im Zentrum des Studiums</a:t>
            </a:r>
          </a:p>
          <a:p>
            <a:pPr lvl="2">
              <a:lnSpc>
                <a:spcPct val="150000"/>
              </a:lnSpc>
              <a:buFont typeface="+mj-lt"/>
              <a:buAutoNum type="alphaLcParenR"/>
            </a:pPr>
            <a:r>
              <a:rPr lang="de-DE" dirty="0">
                <a:solidFill>
                  <a:srgbClr val="000000"/>
                </a:solidFill>
                <a:latin typeface="Californian FB" panose="0207040306080B030204" pitchFamily="18" charset="0"/>
              </a:rPr>
              <a:t>Begleitung durch Supervision und Intervision</a:t>
            </a:r>
          </a:p>
          <a:p>
            <a:pPr lvl="2">
              <a:lnSpc>
                <a:spcPct val="150000"/>
              </a:lnSpc>
              <a:buFont typeface="+mj-lt"/>
              <a:buAutoNum type="alphaLcParenR"/>
            </a:pPr>
            <a:r>
              <a:rPr lang="de-DE" dirty="0">
                <a:solidFill>
                  <a:srgbClr val="000000"/>
                </a:solidFill>
                <a:latin typeface="Californian FB" panose="0207040306080B030204" pitchFamily="18" charset="0"/>
              </a:rPr>
              <a:t>Selbsterfahrung und Lerntagebuch</a:t>
            </a:r>
          </a:p>
          <a:p>
            <a:pPr lvl="2">
              <a:lnSpc>
                <a:spcPct val="150000"/>
              </a:lnSpc>
              <a:buFont typeface="+mj-lt"/>
              <a:buAutoNum type="alphaLcParenR"/>
            </a:pPr>
            <a:r>
              <a:rPr lang="de-DE" dirty="0">
                <a:solidFill>
                  <a:srgbClr val="000000"/>
                </a:solidFill>
                <a:latin typeface="Californian FB" panose="0207040306080B030204" pitchFamily="18" charset="0"/>
              </a:rPr>
              <a:t>Prüfungsformen</a:t>
            </a:r>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a:t>
            </a:r>
            <a:r>
              <a:rPr lang="de-DE" dirty="0"/>
              <a:t>17           Dirk Waschull – Informationsveranstaltung zum M.A. BMC</a:t>
            </a:r>
          </a:p>
          <a:p>
            <a:r>
              <a:rPr lang="de-DE" dirty="0" smtClean="0"/>
              <a:t> </a:t>
            </a:r>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7233811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a:solidFill>
                  <a:srgbClr val="1A418F"/>
                </a:solidFill>
                <a:latin typeface="Californian FB" panose="0207040306080B030204" pitchFamily="18" charset="0"/>
              </a:rPr>
              <a:t>I. Inhalte des Masterstudiengangs</a:t>
            </a: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5</a:t>
            </a:fld>
            <a:endParaRPr lang="de-DE" dirty="0"/>
          </a:p>
        </p:txBody>
      </p:sp>
      <p:sp>
        <p:nvSpPr>
          <p:cNvPr id="4" name="Inhaltsplatzhalter 3"/>
          <p:cNvSpPr>
            <a:spLocks noGrp="1"/>
          </p:cNvSpPr>
          <p:nvPr>
            <p:ph idx="1"/>
          </p:nvPr>
        </p:nvSpPr>
        <p:spPr/>
        <p:txBody>
          <a:bodyPr/>
          <a:lstStyle/>
          <a:p>
            <a:pPr marL="0" indent="0">
              <a:buNone/>
            </a:pPr>
            <a:endParaRPr lang="de-DE" dirty="0" smtClean="0"/>
          </a:p>
          <a:p>
            <a:pPr marL="0" indent="0">
              <a:buNone/>
            </a:pPr>
            <a:r>
              <a:rPr lang="de-DE" dirty="0">
                <a:latin typeface="Californian FB" panose="0207040306080B030204" pitchFamily="18" charset="0"/>
              </a:rPr>
              <a:t>3</a:t>
            </a:r>
            <a:r>
              <a:rPr lang="de-DE" dirty="0" smtClean="0">
                <a:latin typeface="Californian FB" panose="0207040306080B030204" pitchFamily="18" charset="0"/>
              </a:rPr>
              <a:t>. 	Allgemeine Grundlagen</a:t>
            </a:r>
            <a:endParaRPr lang="de-DE" dirty="0">
              <a:latin typeface="Californian FB" panose="0207040306080B030204" pitchFamily="18" charset="0"/>
            </a:endParaRPr>
          </a:p>
          <a:p>
            <a:pPr lvl="2">
              <a:buFont typeface="+mj-lt"/>
              <a:buAutoNum type="alphaLcParenR"/>
            </a:pPr>
            <a:r>
              <a:rPr lang="de-DE" dirty="0" smtClean="0">
                <a:latin typeface="Californian FB" panose="0207040306080B030204" pitchFamily="18" charset="0"/>
              </a:rPr>
              <a:t>Einführung in das Studium</a:t>
            </a:r>
          </a:p>
          <a:p>
            <a:pPr lvl="2">
              <a:buFont typeface="+mj-lt"/>
              <a:buAutoNum type="alphaLcParenR"/>
            </a:pPr>
            <a:r>
              <a:rPr lang="de-DE" dirty="0" smtClean="0">
                <a:latin typeface="Californian FB" panose="0207040306080B030204" pitchFamily="18" charset="0"/>
              </a:rPr>
              <a:t>Systematische Einführung in BMC</a:t>
            </a:r>
            <a:endParaRPr lang="de-DE" dirty="0">
              <a:latin typeface="Californian FB" panose="0207040306080B030204" pitchFamily="18" charset="0"/>
            </a:endParaRPr>
          </a:p>
          <a:p>
            <a:pPr lvl="2">
              <a:buAutoNum type="alphaLcParenR"/>
            </a:pPr>
            <a:r>
              <a:rPr lang="de-DE" dirty="0" smtClean="0">
                <a:latin typeface="Californian FB" panose="0207040306080B030204" pitchFamily="18" charset="0"/>
              </a:rPr>
              <a:t>Ethik, Recht in BMC</a:t>
            </a:r>
            <a:endParaRPr lang="de-DE" dirty="0">
              <a:latin typeface="Californian FB" panose="0207040306080B030204" pitchFamily="18" charset="0"/>
            </a:endParaRPr>
          </a:p>
          <a:p>
            <a:pPr lvl="2">
              <a:buAutoNum type="alphaLcParenR"/>
            </a:pPr>
            <a:r>
              <a:rPr lang="de-DE" dirty="0" smtClean="0">
                <a:latin typeface="Californian FB" panose="0207040306080B030204" pitchFamily="18" charset="0"/>
              </a:rPr>
              <a:t>Theorie- und Praxisprojekt + Evaluation und Wirksamkeitsmessungen</a:t>
            </a:r>
            <a:endParaRPr lang="de-DE" dirty="0">
              <a:latin typeface="Californian FB" panose="0207040306080B030204" pitchFamily="18" charset="0"/>
            </a:endParaRPr>
          </a:p>
          <a:p>
            <a:pPr marL="504000" lvl="2" indent="0">
              <a:buNone/>
            </a:pPr>
            <a:endParaRPr lang="de-DE" dirty="0" smtClean="0"/>
          </a:p>
          <a:p>
            <a:pPr>
              <a:buAutoNum type="arabicPeriod" startAt="4"/>
            </a:pPr>
            <a:r>
              <a:rPr lang="de-DE" dirty="0" smtClean="0">
                <a:latin typeface="Californian FB" panose="0207040306080B030204" pitchFamily="18" charset="0"/>
              </a:rPr>
              <a:t>Masterarbeit</a:t>
            </a:r>
          </a:p>
          <a:p>
            <a:pPr marL="0" indent="0">
              <a:buNone/>
            </a:pPr>
            <a:endParaRPr lang="de-DE" dirty="0" smtClean="0">
              <a:latin typeface="Californian FB" panose="0207040306080B030204" pitchFamily="18" charset="0"/>
            </a:endParaRPr>
          </a:p>
          <a:p>
            <a:pPr marL="0" indent="0">
              <a:buNone/>
            </a:pPr>
            <a:r>
              <a:rPr lang="de-DE" dirty="0" smtClean="0">
                <a:latin typeface="Californian FB" panose="0207040306080B030204" pitchFamily="18" charset="0"/>
              </a:rPr>
              <a:t>5.	Praxis-Abschlussprüfung</a:t>
            </a:r>
            <a:endParaRPr lang="de-DE" dirty="0">
              <a:latin typeface="Californian FB" panose="0207040306080B030204" pitchFamily="18" charset="0"/>
            </a:endParaRPr>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8697962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 Strukturen des </a:t>
            </a:r>
            <a:r>
              <a:rPr lang="de-DE" dirty="0">
                <a:solidFill>
                  <a:srgbClr val="1A418F"/>
                </a:solidFill>
                <a:latin typeface="Californian FB" panose="0207040306080B030204" pitchFamily="18" charset="0"/>
              </a:rPr>
              <a:t>Masterstudiengangs</a:t>
            </a: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6</a:t>
            </a:fld>
            <a:endParaRPr lang="de-DE" dirty="0"/>
          </a:p>
        </p:txBody>
      </p:sp>
      <p:sp>
        <p:nvSpPr>
          <p:cNvPr id="4" name="Inhaltsplatzhalter 3"/>
          <p:cNvSpPr>
            <a:spLocks noGrp="1"/>
          </p:cNvSpPr>
          <p:nvPr>
            <p:ph idx="1"/>
          </p:nvPr>
        </p:nvSpPr>
        <p:spPr/>
        <p:txBody>
          <a:bodyPr>
            <a:normAutofit fontScale="92500"/>
          </a:bodyPr>
          <a:lstStyle/>
          <a:p>
            <a:pPr marL="0" indent="0">
              <a:buNone/>
            </a:pPr>
            <a:endParaRPr lang="de-DE" dirty="0" smtClean="0"/>
          </a:p>
          <a:p>
            <a:pPr>
              <a:lnSpc>
                <a:spcPct val="150000"/>
              </a:lnSpc>
            </a:pPr>
            <a:r>
              <a:rPr lang="de-DE" dirty="0" smtClean="0">
                <a:latin typeface="Californian FB" panose="0207040306080B030204" pitchFamily="18" charset="0"/>
              </a:rPr>
              <a:t>Seminarzeiten</a:t>
            </a:r>
          </a:p>
          <a:p>
            <a:pPr>
              <a:lnSpc>
                <a:spcPct val="150000"/>
              </a:lnSpc>
            </a:pPr>
            <a:r>
              <a:rPr lang="de-DE" dirty="0" smtClean="0">
                <a:latin typeface="Californian FB" panose="0207040306080B030204" pitchFamily="18" charset="0"/>
              </a:rPr>
              <a:t>Intervisionsgruppen</a:t>
            </a:r>
          </a:p>
          <a:p>
            <a:pPr>
              <a:lnSpc>
                <a:spcPct val="150000"/>
              </a:lnSpc>
            </a:pPr>
            <a:r>
              <a:rPr lang="de-DE" dirty="0" smtClean="0">
                <a:latin typeface="Californian FB" panose="0207040306080B030204" pitchFamily="18" charset="0"/>
              </a:rPr>
              <a:t>Reader </a:t>
            </a:r>
          </a:p>
          <a:p>
            <a:pPr>
              <a:lnSpc>
                <a:spcPct val="150000"/>
              </a:lnSpc>
            </a:pPr>
            <a:r>
              <a:rPr lang="de-DE" dirty="0" smtClean="0">
                <a:latin typeface="Californian FB" panose="0207040306080B030204" pitchFamily="18" charset="0"/>
              </a:rPr>
              <a:t>Beratungs- und Mediationsambulanz ab dem 2. Studienjahr</a:t>
            </a:r>
          </a:p>
          <a:p>
            <a:pPr>
              <a:lnSpc>
                <a:spcPct val="150000"/>
              </a:lnSpc>
            </a:pPr>
            <a:r>
              <a:rPr lang="de-DE" dirty="0" smtClean="0">
                <a:latin typeface="Californian FB" panose="0207040306080B030204" pitchFamily="18" charset="0"/>
              </a:rPr>
              <a:t>Lehrvideos</a:t>
            </a:r>
          </a:p>
          <a:p>
            <a:pPr>
              <a:lnSpc>
                <a:spcPct val="150000"/>
              </a:lnSpc>
            </a:pPr>
            <a:r>
              <a:rPr lang="de-DE" dirty="0" err="1" smtClean="0">
                <a:latin typeface="Californian FB" panose="0207040306080B030204" pitchFamily="18" charset="0"/>
              </a:rPr>
              <a:t>Workload</a:t>
            </a:r>
            <a:endParaRPr lang="de-DE" dirty="0" smtClean="0">
              <a:latin typeface="Californian FB" panose="0207040306080B030204" pitchFamily="18" charset="0"/>
            </a:endParaRPr>
          </a:p>
          <a:p>
            <a:pPr marL="0" indent="0">
              <a:lnSpc>
                <a:spcPct val="150000"/>
              </a:lnSpc>
              <a:buNone/>
            </a:pPr>
            <a:r>
              <a:rPr lang="de-DE" dirty="0" smtClean="0">
                <a:latin typeface="Californian FB" panose="0207040306080B030204" pitchFamily="18" charset="0"/>
              </a:rPr>
              <a:t>6.	Anforderungen des Studiums und die „Wechselfälle des Lebens“</a:t>
            </a: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33357095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7</a:t>
            </a:fld>
            <a:endParaRPr lang="de-DE" dirty="0"/>
          </a:p>
        </p:txBody>
      </p:sp>
      <p:sp>
        <p:nvSpPr>
          <p:cNvPr id="4" name="Inhaltsplatzhalter 3"/>
          <p:cNvSpPr>
            <a:spLocks noGrp="1"/>
          </p:cNvSpPr>
          <p:nvPr>
            <p:ph idx="1"/>
          </p:nvPr>
        </p:nvSpPr>
        <p:spPr/>
        <p:txBody>
          <a:bodyPr>
            <a:normAutofit fontScale="92500"/>
          </a:bodyPr>
          <a:lstStyle/>
          <a:p>
            <a:pPr marL="0" indent="0">
              <a:buNone/>
            </a:pPr>
            <a:endParaRPr lang="de-DE" dirty="0" smtClean="0"/>
          </a:p>
          <a:p>
            <a:pPr>
              <a:lnSpc>
                <a:spcPct val="150000"/>
              </a:lnSpc>
            </a:pPr>
            <a:r>
              <a:rPr lang="de-DE" dirty="0" smtClean="0">
                <a:latin typeface="Californian FB" panose="0207040306080B030204" pitchFamily="18" charset="0"/>
              </a:rPr>
              <a:t>Zertifizierung als „Mediator/in (BM)“ durch den Bundesverband Mediation (BM)</a:t>
            </a:r>
          </a:p>
          <a:p>
            <a:pPr lvl="2">
              <a:lnSpc>
                <a:spcPct val="150000"/>
              </a:lnSpc>
              <a:buFont typeface="+mj-lt"/>
              <a:buAutoNum type="alphaLcParenR"/>
            </a:pPr>
            <a:r>
              <a:rPr lang="de-DE" dirty="0" smtClean="0">
                <a:latin typeface="Californian FB" panose="0207040306080B030204" pitchFamily="18" charset="0"/>
              </a:rPr>
              <a:t>Wer ist der Bundesverband Mediation?</a:t>
            </a:r>
          </a:p>
          <a:p>
            <a:pPr lvl="3">
              <a:lnSpc>
                <a:spcPct val="150000"/>
              </a:lnSpc>
              <a:buFont typeface="Wingdings" panose="05000000000000000000" pitchFamily="2" charset="2"/>
              <a:buChar char="Ø"/>
            </a:pPr>
            <a:r>
              <a:rPr lang="de-DE" dirty="0" smtClean="0">
                <a:latin typeface="Californian FB" panose="0207040306080B030204" pitchFamily="18" charset="0"/>
              </a:rPr>
              <a:t>Größter Mediationsverband in Deutschland (1992, mehr als 2000 </a:t>
            </a:r>
            <a:r>
              <a:rPr lang="de-DE" dirty="0" err="1" smtClean="0">
                <a:latin typeface="Californian FB" panose="0207040306080B030204" pitchFamily="18" charset="0"/>
              </a:rPr>
              <a:t>Mitgl</a:t>
            </a:r>
            <a:r>
              <a:rPr lang="de-DE" dirty="0" smtClean="0">
                <a:latin typeface="Californian FB" panose="0207040306080B030204" pitchFamily="18" charset="0"/>
              </a:rPr>
              <a:t>.)</a:t>
            </a:r>
          </a:p>
          <a:p>
            <a:pPr lvl="3">
              <a:lnSpc>
                <a:spcPct val="150000"/>
              </a:lnSpc>
              <a:buFont typeface="Wingdings" panose="05000000000000000000" pitchFamily="2" charset="2"/>
              <a:buChar char="Ø"/>
            </a:pPr>
            <a:r>
              <a:rPr lang="de-DE" dirty="0" smtClean="0">
                <a:latin typeface="Californian FB" panose="0207040306080B030204" pitchFamily="18" charset="0"/>
              </a:rPr>
              <a:t>Gegenseitige Anerkennung der drei großen Verbände: </a:t>
            </a:r>
            <a:r>
              <a:rPr lang="de-DE" dirty="0">
                <a:latin typeface="Californian FB" panose="0207040306080B030204" pitchFamily="18" charset="0"/>
              </a:rPr>
              <a:t>BM (Bundesverband </a:t>
            </a:r>
            <a:r>
              <a:rPr lang="de-DE" dirty="0" smtClean="0">
                <a:latin typeface="Californian FB" panose="0207040306080B030204" pitchFamily="18" charset="0"/>
              </a:rPr>
              <a:t>MEDIATION), BAFM </a:t>
            </a:r>
            <a:r>
              <a:rPr lang="de-DE" dirty="0">
                <a:latin typeface="Californian FB" panose="0207040306080B030204" pitchFamily="18" charset="0"/>
              </a:rPr>
              <a:t>(Bundes-Arbeitsgemeinschaft für Familien-Mediation), </a:t>
            </a:r>
            <a:r>
              <a:rPr lang="de-DE" dirty="0" smtClean="0">
                <a:latin typeface="Californian FB" panose="0207040306080B030204" pitchFamily="18" charset="0"/>
              </a:rPr>
              <a:t>und </a:t>
            </a:r>
            <a:r>
              <a:rPr lang="de-DE" dirty="0">
                <a:latin typeface="Californian FB" panose="0207040306080B030204" pitchFamily="18" charset="0"/>
              </a:rPr>
              <a:t>der BMWA (Bundesverband Mediation in Wirtschaft und Arbeitswelt</a:t>
            </a:r>
            <a:r>
              <a:rPr lang="de-DE" dirty="0" smtClean="0">
                <a:latin typeface="Californian FB" panose="0207040306080B030204" pitchFamily="18" charset="0"/>
              </a:rPr>
              <a:t>)</a:t>
            </a:r>
          </a:p>
          <a:p>
            <a:pPr lvl="2">
              <a:lnSpc>
                <a:spcPct val="150000"/>
              </a:lnSpc>
              <a:buFont typeface="+mj-lt"/>
              <a:buAutoNum type="alphaLcParenR"/>
            </a:pPr>
            <a:r>
              <a:rPr lang="de-DE" dirty="0" smtClean="0">
                <a:latin typeface="Californian FB" panose="0207040306080B030204" pitchFamily="18" charset="0"/>
              </a:rPr>
              <a:t>Der MA-Studiengang erfüllt die Voraussetzungen des BM an eine Zertifizierung!</a:t>
            </a:r>
          </a:p>
          <a:p>
            <a:pPr lvl="2">
              <a:lnSpc>
                <a:spcPct val="150000"/>
              </a:lnSpc>
              <a:buFont typeface="+mj-lt"/>
              <a:buAutoNum type="alphaLcParenR"/>
            </a:pPr>
            <a:r>
              <a:rPr lang="de-DE" dirty="0" smtClean="0">
                <a:latin typeface="Californian FB" panose="0207040306080B030204" pitchFamily="18" charset="0"/>
              </a:rPr>
              <a:t> Ausbildungsverordnung z. Zertifizierten Mediator/in seit September 2017</a:t>
            </a: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407959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8</a:t>
            </a:fld>
            <a:endParaRPr lang="de-DE" dirty="0"/>
          </a:p>
        </p:txBody>
      </p:sp>
      <p:sp>
        <p:nvSpPr>
          <p:cNvPr id="4" name="Inhaltsplatzhalter 3"/>
          <p:cNvSpPr>
            <a:spLocks noGrp="1"/>
          </p:cNvSpPr>
          <p:nvPr>
            <p:ph idx="1"/>
          </p:nvPr>
        </p:nvSpPr>
        <p:spPr/>
        <p:txBody>
          <a:bodyPr>
            <a:normAutofit fontScale="92500" lnSpcReduction="10000"/>
          </a:bodyPr>
          <a:lstStyle/>
          <a:p>
            <a:pPr marL="717810" lvl="3" indent="0">
              <a:lnSpc>
                <a:spcPct val="150000"/>
              </a:lnSpc>
              <a:buNone/>
            </a:pPr>
            <a:endParaRPr lang="de-DE" dirty="0" smtClean="0">
              <a:latin typeface="Californian FB" panose="0207040306080B030204" pitchFamily="18" charset="0"/>
            </a:endParaRPr>
          </a:p>
          <a:p>
            <a:pPr lvl="2">
              <a:lnSpc>
                <a:spcPct val="150000"/>
              </a:lnSpc>
              <a:buAutoNum type="alphaLcParenR" startAt="3"/>
            </a:pPr>
            <a:r>
              <a:rPr lang="de-DE" sz="1800" b="1" dirty="0" smtClean="0">
                <a:latin typeface="Californian FB" panose="0207040306080B030204" pitchFamily="18" charset="0"/>
              </a:rPr>
              <a:t>Voraussetzungen der Zertifizierung durch den </a:t>
            </a:r>
            <a:r>
              <a:rPr lang="de-DE" sz="1800" b="1" dirty="0">
                <a:latin typeface="Californian FB" panose="0207040306080B030204" pitchFamily="18" charset="0"/>
              </a:rPr>
              <a:t>BM </a:t>
            </a:r>
            <a:r>
              <a:rPr lang="de-DE" sz="1500" b="1" dirty="0">
                <a:latin typeface="Californian FB" panose="0207040306080B030204" pitchFamily="18" charset="0"/>
              </a:rPr>
              <a:t>(http://www.bmev.de/fileadmin/downloads/anerkennung/bm_standards_mediatorIn.pdf)</a:t>
            </a:r>
            <a:endParaRPr lang="de-DE" sz="1500" b="1" dirty="0" smtClean="0">
              <a:latin typeface="Californian FB" panose="0207040306080B030204" pitchFamily="18" charset="0"/>
            </a:endParaRPr>
          </a:p>
          <a:p>
            <a:pPr lvl="4">
              <a:lnSpc>
                <a:spcPct val="150000"/>
              </a:lnSpc>
              <a:buFont typeface="Courier New" panose="02070309020205020404" pitchFamily="49" charset="0"/>
              <a:buChar char="o"/>
            </a:pPr>
            <a:r>
              <a:rPr lang="de-DE" sz="1700" dirty="0" smtClean="0">
                <a:latin typeface="Californian FB" panose="0207040306080B030204" pitchFamily="18" charset="0"/>
              </a:rPr>
              <a:t>Ausbildung </a:t>
            </a:r>
            <a:r>
              <a:rPr lang="de-DE" sz="1700" dirty="0">
                <a:latin typeface="Californian FB" panose="0207040306080B030204" pitchFamily="18" charset="0"/>
              </a:rPr>
              <a:t>: mindestens 200 Zeitstunden Mediationsausbildung bei vom BM anerkannten </a:t>
            </a:r>
            <a:r>
              <a:rPr lang="de-DE" sz="1700" dirty="0" err="1">
                <a:latin typeface="Californian FB" panose="0207040306080B030204" pitchFamily="18" charset="0"/>
              </a:rPr>
              <a:t>AusbilderInnen</a:t>
            </a:r>
            <a:r>
              <a:rPr lang="de-DE" sz="1700" dirty="0">
                <a:latin typeface="Californian FB" panose="0207040306080B030204" pitchFamily="18" charset="0"/>
              </a:rPr>
              <a:t> </a:t>
            </a:r>
            <a:endParaRPr lang="de-DE" sz="1700" dirty="0" smtClean="0">
              <a:latin typeface="Californian FB" panose="0207040306080B030204" pitchFamily="18" charset="0"/>
            </a:endParaRPr>
          </a:p>
          <a:p>
            <a:pPr lvl="5">
              <a:lnSpc>
                <a:spcPct val="150000"/>
              </a:lnSpc>
              <a:buFont typeface="Wingdings" panose="05000000000000000000" pitchFamily="2" charset="2"/>
              <a:buChar char="Ø"/>
            </a:pPr>
            <a:r>
              <a:rPr lang="de-DE" sz="1700" b="1" dirty="0" smtClean="0">
                <a:solidFill>
                  <a:schemeClr val="tx2">
                    <a:lumMod val="75000"/>
                    <a:lumOff val="25000"/>
                  </a:schemeClr>
                </a:solidFill>
                <a:latin typeface="Californian FB" panose="0207040306080B030204" pitchFamily="18" charset="0"/>
              </a:rPr>
              <a:t>Grundlagen </a:t>
            </a:r>
            <a:r>
              <a:rPr lang="de-DE" sz="1700" b="1" dirty="0">
                <a:solidFill>
                  <a:schemeClr val="tx2">
                    <a:lumMod val="75000"/>
                    <a:lumOff val="25000"/>
                  </a:schemeClr>
                </a:solidFill>
                <a:latin typeface="Californian FB" panose="0207040306080B030204" pitchFamily="18" charset="0"/>
              </a:rPr>
              <a:t>und allgemeine </a:t>
            </a:r>
            <a:r>
              <a:rPr lang="de-DE" sz="1700" b="1" dirty="0" smtClean="0">
                <a:solidFill>
                  <a:schemeClr val="tx2">
                    <a:lumMod val="75000"/>
                    <a:lumOff val="25000"/>
                  </a:schemeClr>
                </a:solidFill>
                <a:latin typeface="Californian FB" panose="0207040306080B030204" pitchFamily="18" charset="0"/>
              </a:rPr>
              <a:t>Methoden </a:t>
            </a:r>
            <a:r>
              <a:rPr lang="de-DE" sz="1700" b="1" dirty="0">
                <a:solidFill>
                  <a:schemeClr val="tx2">
                    <a:lumMod val="75000"/>
                    <a:lumOff val="25000"/>
                  </a:schemeClr>
                </a:solidFill>
                <a:latin typeface="Californian FB" panose="0207040306080B030204" pitchFamily="18" charset="0"/>
              </a:rPr>
              <a:t>der Mediation (120 </a:t>
            </a:r>
            <a:r>
              <a:rPr lang="de-DE" sz="1700" b="1" dirty="0" err="1">
                <a:solidFill>
                  <a:schemeClr val="tx2">
                    <a:lumMod val="75000"/>
                    <a:lumOff val="25000"/>
                  </a:schemeClr>
                </a:solidFill>
                <a:latin typeface="Californian FB" panose="0207040306080B030204" pitchFamily="18" charset="0"/>
              </a:rPr>
              <a:t>ZStd</a:t>
            </a:r>
            <a:r>
              <a:rPr lang="de-DE" sz="1700" b="1" dirty="0" smtClean="0">
                <a:solidFill>
                  <a:schemeClr val="tx2">
                    <a:lumMod val="75000"/>
                    <a:lumOff val="25000"/>
                  </a:schemeClr>
                </a:solidFill>
                <a:latin typeface="Californian FB" panose="0207040306080B030204" pitchFamily="18" charset="0"/>
              </a:rPr>
              <a:t>.)</a:t>
            </a:r>
          </a:p>
          <a:p>
            <a:pPr lvl="5">
              <a:lnSpc>
                <a:spcPct val="150000"/>
              </a:lnSpc>
              <a:buFont typeface="Wingdings" panose="05000000000000000000" pitchFamily="2" charset="2"/>
              <a:buChar char="Ø"/>
            </a:pPr>
            <a:r>
              <a:rPr lang="de-DE" sz="1700" b="1" dirty="0" smtClean="0">
                <a:solidFill>
                  <a:schemeClr val="tx2">
                    <a:lumMod val="75000"/>
                    <a:lumOff val="25000"/>
                  </a:schemeClr>
                </a:solidFill>
                <a:latin typeface="Californian FB" panose="0207040306080B030204" pitchFamily="18" charset="0"/>
              </a:rPr>
              <a:t>Mediation </a:t>
            </a:r>
            <a:r>
              <a:rPr lang="de-DE" sz="1700" b="1" dirty="0">
                <a:solidFill>
                  <a:schemeClr val="tx2">
                    <a:lumMod val="75000"/>
                    <a:lumOff val="25000"/>
                  </a:schemeClr>
                </a:solidFill>
                <a:latin typeface="Californian FB" panose="0207040306080B030204" pitchFamily="18" charset="0"/>
              </a:rPr>
              <a:t>in ausgewählten </a:t>
            </a:r>
            <a:r>
              <a:rPr lang="de-DE" sz="1700" b="1" dirty="0" smtClean="0">
                <a:solidFill>
                  <a:schemeClr val="tx2">
                    <a:lumMod val="75000"/>
                    <a:lumOff val="25000"/>
                  </a:schemeClr>
                </a:solidFill>
                <a:latin typeface="Californian FB" panose="0207040306080B030204" pitchFamily="18" charset="0"/>
              </a:rPr>
              <a:t>Anwendungsbereichen </a:t>
            </a:r>
            <a:r>
              <a:rPr lang="de-DE" sz="1700" b="1" dirty="0">
                <a:solidFill>
                  <a:schemeClr val="tx2">
                    <a:lumMod val="75000"/>
                    <a:lumOff val="25000"/>
                  </a:schemeClr>
                </a:solidFill>
                <a:latin typeface="Californian FB" panose="0207040306080B030204" pitchFamily="18" charset="0"/>
              </a:rPr>
              <a:t>(30 </a:t>
            </a:r>
            <a:r>
              <a:rPr lang="de-DE" sz="1700" b="1" dirty="0" err="1">
                <a:solidFill>
                  <a:schemeClr val="tx2">
                    <a:lumMod val="75000"/>
                    <a:lumOff val="25000"/>
                  </a:schemeClr>
                </a:solidFill>
                <a:latin typeface="Californian FB" panose="0207040306080B030204" pitchFamily="18" charset="0"/>
              </a:rPr>
              <a:t>ZStd</a:t>
            </a:r>
            <a:r>
              <a:rPr lang="de-DE" sz="1700" b="1" dirty="0" smtClean="0">
                <a:solidFill>
                  <a:schemeClr val="tx2">
                    <a:lumMod val="75000"/>
                    <a:lumOff val="25000"/>
                  </a:schemeClr>
                </a:solidFill>
                <a:latin typeface="Californian FB" panose="0207040306080B030204" pitchFamily="18" charset="0"/>
              </a:rPr>
              <a:t>.)</a:t>
            </a:r>
          </a:p>
          <a:p>
            <a:pPr lvl="5">
              <a:lnSpc>
                <a:spcPct val="150000"/>
              </a:lnSpc>
              <a:buFont typeface="Wingdings" panose="05000000000000000000" pitchFamily="2" charset="2"/>
              <a:buChar char="Ø"/>
            </a:pPr>
            <a:r>
              <a:rPr lang="de-DE" sz="1700" b="1" dirty="0" smtClean="0">
                <a:solidFill>
                  <a:schemeClr val="tx2">
                    <a:lumMod val="75000"/>
                    <a:lumOff val="25000"/>
                  </a:schemeClr>
                </a:solidFill>
                <a:latin typeface="Californian FB" panose="0207040306080B030204" pitchFamily="18" charset="0"/>
              </a:rPr>
              <a:t>Supervision </a:t>
            </a:r>
            <a:r>
              <a:rPr lang="de-DE" sz="1700" b="1" dirty="0">
                <a:solidFill>
                  <a:schemeClr val="tx2">
                    <a:lumMod val="75000"/>
                    <a:lumOff val="25000"/>
                  </a:schemeClr>
                </a:solidFill>
                <a:latin typeface="Californian FB" panose="0207040306080B030204" pitchFamily="18" charset="0"/>
              </a:rPr>
              <a:t>bei </a:t>
            </a:r>
            <a:r>
              <a:rPr lang="de-DE" sz="1700" b="1" dirty="0" err="1">
                <a:solidFill>
                  <a:schemeClr val="tx2">
                    <a:lumMod val="75000"/>
                    <a:lumOff val="25000"/>
                  </a:schemeClr>
                </a:solidFill>
                <a:latin typeface="Californian FB" panose="0207040306080B030204" pitchFamily="18" charset="0"/>
              </a:rPr>
              <a:t>AusbilderInnen</a:t>
            </a:r>
            <a:r>
              <a:rPr lang="de-DE" sz="1700" b="1" dirty="0">
                <a:solidFill>
                  <a:schemeClr val="tx2">
                    <a:lumMod val="75000"/>
                    <a:lumOff val="25000"/>
                  </a:schemeClr>
                </a:solidFill>
                <a:latin typeface="Californian FB" panose="0207040306080B030204" pitchFamily="18" charset="0"/>
              </a:rPr>
              <a:t> BM oder qualifizierten </a:t>
            </a:r>
            <a:r>
              <a:rPr lang="de-DE" sz="1700" b="1" dirty="0" err="1" smtClean="0">
                <a:solidFill>
                  <a:schemeClr val="tx2">
                    <a:lumMod val="75000"/>
                    <a:lumOff val="25000"/>
                  </a:schemeClr>
                </a:solidFill>
                <a:latin typeface="Californian FB" panose="0207040306080B030204" pitchFamily="18" charset="0"/>
              </a:rPr>
              <a:t>SupervisorInnen</a:t>
            </a:r>
            <a:r>
              <a:rPr lang="de-DE" sz="1700" b="1" dirty="0" smtClean="0">
                <a:solidFill>
                  <a:schemeClr val="tx2">
                    <a:lumMod val="75000"/>
                    <a:lumOff val="25000"/>
                  </a:schemeClr>
                </a:solidFill>
                <a:latin typeface="Californian FB" panose="0207040306080B030204" pitchFamily="18" charset="0"/>
              </a:rPr>
              <a:t> (30 </a:t>
            </a:r>
            <a:r>
              <a:rPr lang="de-DE" sz="1700" b="1" dirty="0" err="1">
                <a:solidFill>
                  <a:schemeClr val="tx2">
                    <a:lumMod val="75000"/>
                    <a:lumOff val="25000"/>
                  </a:schemeClr>
                </a:solidFill>
                <a:latin typeface="Californian FB" panose="0207040306080B030204" pitchFamily="18" charset="0"/>
              </a:rPr>
              <a:t>ZStd</a:t>
            </a:r>
            <a:r>
              <a:rPr lang="de-DE" sz="1700" b="1" dirty="0">
                <a:solidFill>
                  <a:schemeClr val="tx2">
                    <a:lumMod val="75000"/>
                    <a:lumOff val="25000"/>
                  </a:schemeClr>
                </a:solidFill>
                <a:latin typeface="Californian FB" panose="0207040306080B030204" pitchFamily="18" charset="0"/>
              </a:rPr>
              <a:t>., davon mindestens 10 </a:t>
            </a:r>
            <a:r>
              <a:rPr lang="de-DE" sz="1700" b="1" dirty="0" err="1" smtClean="0">
                <a:solidFill>
                  <a:schemeClr val="tx2">
                    <a:lumMod val="75000"/>
                    <a:lumOff val="25000"/>
                  </a:schemeClr>
                </a:solidFill>
                <a:latin typeface="Californian FB" panose="0207040306080B030204" pitchFamily="18" charset="0"/>
              </a:rPr>
              <a:t>ZStd</a:t>
            </a:r>
            <a:r>
              <a:rPr lang="de-DE" sz="1700" b="1" dirty="0" smtClean="0">
                <a:solidFill>
                  <a:schemeClr val="tx2">
                    <a:lumMod val="75000"/>
                    <a:lumOff val="25000"/>
                  </a:schemeClr>
                </a:solidFill>
                <a:latin typeface="Californian FB" panose="0207040306080B030204" pitchFamily="18" charset="0"/>
              </a:rPr>
              <a:t>. Fallsupervision)</a:t>
            </a:r>
          </a:p>
          <a:p>
            <a:pPr lvl="5">
              <a:lnSpc>
                <a:spcPct val="150000"/>
              </a:lnSpc>
              <a:buFont typeface="Wingdings" panose="05000000000000000000" pitchFamily="2" charset="2"/>
              <a:buChar char="Ø"/>
            </a:pPr>
            <a:r>
              <a:rPr lang="de-DE" sz="1700" b="1" dirty="0" smtClean="0">
                <a:solidFill>
                  <a:schemeClr val="tx2">
                    <a:lumMod val="75000"/>
                    <a:lumOff val="25000"/>
                  </a:schemeClr>
                </a:solidFill>
                <a:latin typeface="Californian FB" panose="0207040306080B030204" pitchFamily="18" charset="0"/>
              </a:rPr>
              <a:t>Intervision </a:t>
            </a:r>
            <a:r>
              <a:rPr lang="de-DE" sz="1700" b="1" dirty="0">
                <a:solidFill>
                  <a:schemeClr val="tx2">
                    <a:lumMod val="75000"/>
                    <a:lumOff val="25000"/>
                  </a:schemeClr>
                </a:solidFill>
                <a:latin typeface="Californian FB" panose="0207040306080B030204" pitchFamily="18" charset="0"/>
              </a:rPr>
              <a:t>oder zusätzliche Supervision (20 </a:t>
            </a:r>
            <a:r>
              <a:rPr lang="de-DE" sz="1700" b="1" dirty="0" err="1">
                <a:solidFill>
                  <a:schemeClr val="tx2">
                    <a:lumMod val="75000"/>
                    <a:lumOff val="25000"/>
                  </a:schemeClr>
                </a:solidFill>
                <a:latin typeface="Californian FB" panose="0207040306080B030204" pitchFamily="18" charset="0"/>
              </a:rPr>
              <a:t>ZStd</a:t>
            </a:r>
            <a:r>
              <a:rPr lang="de-DE" sz="1700" b="1" dirty="0" smtClean="0">
                <a:solidFill>
                  <a:schemeClr val="tx2">
                    <a:lumMod val="75000"/>
                    <a:lumOff val="25000"/>
                  </a:schemeClr>
                </a:solidFill>
                <a:latin typeface="Californian FB" panose="0207040306080B030204" pitchFamily="18" charset="0"/>
              </a:rPr>
              <a:t>.)</a:t>
            </a:r>
          </a:p>
          <a:p>
            <a:pPr lvl="2">
              <a:lnSpc>
                <a:spcPct val="150000"/>
              </a:lnSpc>
              <a:buFont typeface="+mj-lt"/>
              <a:buAutoNum type="alphaLcParenR"/>
            </a:pPr>
            <a:endParaRPr lang="de-DE" dirty="0" smtClean="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13971332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lvl="0"/>
            <a:r>
              <a:rPr lang="de-DE" dirty="0" smtClean="0">
                <a:solidFill>
                  <a:srgbClr val="1A418F"/>
                </a:solidFill>
                <a:latin typeface="Californian FB" panose="0207040306080B030204" pitchFamily="18" charset="0"/>
              </a:rPr>
              <a:t>III. Zertifizierung durch die Fachgesellschaften</a:t>
            </a:r>
            <a:endParaRPr lang="de-DE" dirty="0">
              <a:solidFill>
                <a:srgbClr val="1A418F"/>
              </a:solidFill>
              <a:latin typeface="Californian FB" panose="0207040306080B030204" pitchFamily="18" charset="0"/>
            </a:endParaRPr>
          </a:p>
          <a:p>
            <a:endParaRPr lang="de-DE" dirty="0"/>
          </a:p>
        </p:txBody>
      </p:sp>
      <p:sp>
        <p:nvSpPr>
          <p:cNvPr id="3" name="Foliennummernplatzhalter 2"/>
          <p:cNvSpPr>
            <a:spLocks noGrp="1"/>
          </p:cNvSpPr>
          <p:nvPr>
            <p:ph type="sldNum" sz="quarter" idx="12"/>
          </p:nvPr>
        </p:nvSpPr>
        <p:spPr/>
        <p:txBody>
          <a:bodyPr/>
          <a:lstStyle/>
          <a:p>
            <a:fld id="{B166094D-5479-4346-BFDB-F02A7C67E958}" type="slidenum">
              <a:rPr lang="de-DE" smtClean="0"/>
              <a:pPr/>
              <a:t>9</a:t>
            </a:fld>
            <a:endParaRPr lang="de-DE" dirty="0"/>
          </a:p>
        </p:txBody>
      </p:sp>
      <p:sp>
        <p:nvSpPr>
          <p:cNvPr id="4" name="Inhaltsplatzhalter 3"/>
          <p:cNvSpPr>
            <a:spLocks noGrp="1"/>
          </p:cNvSpPr>
          <p:nvPr>
            <p:ph idx="1"/>
          </p:nvPr>
        </p:nvSpPr>
        <p:spPr/>
        <p:txBody>
          <a:bodyPr>
            <a:normAutofit/>
          </a:bodyPr>
          <a:lstStyle/>
          <a:p>
            <a:pPr marL="717810" lvl="3" indent="0">
              <a:lnSpc>
                <a:spcPct val="150000"/>
              </a:lnSpc>
              <a:buNone/>
            </a:pPr>
            <a:endParaRPr lang="de-DE" dirty="0" smtClean="0">
              <a:latin typeface="Californian FB" panose="0207040306080B030204" pitchFamily="18" charset="0"/>
            </a:endParaRPr>
          </a:p>
          <a:p>
            <a:pPr lvl="2">
              <a:lnSpc>
                <a:spcPct val="150000"/>
              </a:lnSpc>
              <a:buAutoNum type="alphaLcParenR" startAt="3"/>
            </a:pPr>
            <a:r>
              <a:rPr lang="de-DE" b="1" dirty="0" smtClean="0">
                <a:latin typeface="Californian FB" panose="0207040306080B030204" pitchFamily="18" charset="0"/>
              </a:rPr>
              <a:t>Voraussetzungen der Zertifizierung durch den BM</a:t>
            </a:r>
          </a:p>
          <a:p>
            <a:pPr lvl="4">
              <a:lnSpc>
                <a:spcPct val="150000"/>
              </a:lnSpc>
              <a:buFont typeface="Courier New" panose="02070309020205020404" pitchFamily="49" charset="0"/>
              <a:buChar char="o"/>
            </a:pPr>
            <a:r>
              <a:rPr lang="de-DE" sz="1700" dirty="0" smtClean="0">
                <a:latin typeface="Californian FB" panose="0207040306080B030204" pitchFamily="18" charset="0"/>
              </a:rPr>
              <a:t>Mindestens 20 Std. Mediation</a:t>
            </a:r>
          </a:p>
          <a:p>
            <a:pPr lvl="4">
              <a:lnSpc>
                <a:spcPct val="150000"/>
              </a:lnSpc>
              <a:buFont typeface="Courier New" panose="02070309020205020404" pitchFamily="49" charset="0"/>
              <a:buChar char="o"/>
            </a:pPr>
            <a:r>
              <a:rPr lang="de-DE" sz="1700" dirty="0" smtClean="0">
                <a:latin typeface="Californian FB" panose="0207040306080B030204" pitchFamily="18" charset="0"/>
              </a:rPr>
              <a:t>Praxisfälle</a:t>
            </a:r>
            <a:r>
              <a:rPr lang="de-DE" sz="1700" dirty="0">
                <a:latin typeface="Californian FB" panose="0207040306080B030204" pitchFamily="18" charset="0"/>
              </a:rPr>
              <a:t>: </a:t>
            </a:r>
            <a:r>
              <a:rPr lang="de-DE" sz="1700" dirty="0" smtClean="0">
                <a:latin typeface="Californian FB" panose="0207040306080B030204" pitchFamily="18" charset="0"/>
              </a:rPr>
              <a:t>Mindestens vier </a:t>
            </a:r>
            <a:r>
              <a:rPr lang="de-DE" sz="1700" dirty="0">
                <a:latin typeface="Californian FB" panose="0207040306080B030204" pitchFamily="18" charset="0"/>
              </a:rPr>
              <a:t>Fälle </a:t>
            </a:r>
            <a:r>
              <a:rPr lang="de-DE" sz="1700" dirty="0" smtClean="0">
                <a:latin typeface="Californian FB" panose="0207040306080B030204" pitchFamily="18" charset="0"/>
              </a:rPr>
              <a:t>(wenn weniger als 20 </a:t>
            </a:r>
            <a:r>
              <a:rPr lang="de-DE" sz="1700" dirty="0" err="1" smtClean="0">
                <a:latin typeface="Californian FB" panose="0207040306080B030204" pitchFamily="18" charset="0"/>
              </a:rPr>
              <a:t>ZStd</a:t>
            </a:r>
            <a:r>
              <a:rPr lang="de-DE" sz="1700" dirty="0" smtClean="0">
                <a:latin typeface="Californian FB" panose="0207040306080B030204" pitchFamily="18" charset="0"/>
              </a:rPr>
              <a:t>., dann weitere) müssen </a:t>
            </a:r>
            <a:r>
              <a:rPr lang="de-DE" sz="1700" dirty="0" err="1">
                <a:latin typeface="Californian FB" panose="0207040306080B030204" pitchFamily="18" charset="0"/>
              </a:rPr>
              <a:t>supervidiert</a:t>
            </a:r>
            <a:r>
              <a:rPr lang="de-DE" sz="1700" dirty="0">
                <a:latin typeface="Californian FB" panose="0207040306080B030204" pitchFamily="18" charset="0"/>
              </a:rPr>
              <a:t> oder </a:t>
            </a:r>
            <a:r>
              <a:rPr lang="de-DE" sz="1700" dirty="0" err="1">
                <a:latin typeface="Californian FB" panose="0207040306080B030204" pitchFamily="18" charset="0"/>
              </a:rPr>
              <a:t>intervidiert</a:t>
            </a:r>
            <a:r>
              <a:rPr lang="de-DE" sz="1700" dirty="0">
                <a:latin typeface="Californian FB" panose="0207040306080B030204" pitchFamily="18" charset="0"/>
              </a:rPr>
              <a:t> sein, davon mindestens </a:t>
            </a:r>
            <a:r>
              <a:rPr lang="de-DE" sz="1700" dirty="0" smtClean="0">
                <a:latin typeface="Californian FB" panose="0207040306080B030204" pitchFamily="18" charset="0"/>
              </a:rPr>
              <a:t>zwei </a:t>
            </a:r>
            <a:r>
              <a:rPr lang="de-DE" sz="1700" dirty="0" err="1" smtClean="0">
                <a:latin typeface="Californian FB" panose="0207040306080B030204" pitchFamily="18" charset="0"/>
              </a:rPr>
              <a:t>supervidiert</a:t>
            </a:r>
            <a:endParaRPr lang="de-DE" sz="1700" dirty="0">
              <a:latin typeface="Californian FB" panose="0207040306080B030204" pitchFamily="18" charset="0"/>
            </a:endParaRPr>
          </a:p>
          <a:p>
            <a:pPr lvl="4">
              <a:lnSpc>
                <a:spcPct val="150000"/>
              </a:lnSpc>
              <a:buFont typeface="Courier New" panose="02070309020205020404" pitchFamily="49" charset="0"/>
              <a:buChar char="o"/>
            </a:pPr>
            <a:r>
              <a:rPr lang="de-DE" sz="1700" dirty="0" smtClean="0">
                <a:latin typeface="Californian FB" panose="0207040306080B030204" pitchFamily="18" charset="0"/>
              </a:rPr>
              <a:t>Mitarbeit </a:t>
            </a:r>
            <a:r>
              <a:rPr lang="de-DE" sz="1700" dirty="0">
                <a:latin typeface="Californian FB" panose="0207040306080B030204" pitchFamily="18" charset="0"/>
              </a:rPr>
              <a:t>in einem Netzwerk von </a:t>
            </a:r>
            <a:r>
              <a:rPr lang="de-DE" sz="1700" dirty="0" err="1">
                <a:latin typeface="Californian FB" panose="0207040306080B030204" pitchFamily="18" charset="0"/>
              </a:rPr>
              <a:t>MediatorInnen</a:t>
            </a:r>
            <a:r>
              <a:rPr lang="de-DE" sz="1700" dirty="0">
                <a:latin typeface="Californian FB" panose="0207040306080B030204" pitchFamily="18" charset="0"/>
              </a:rPr>
              <a:t> (Erfahrungsaustausch, Weiterbildung, Intervision, Netzwerkarbeit</a:t>
            </a:r>
            <a:r>
              <a:rPr lang="de-DE" sz="1700" dirty="0" smtClean="0">
                <a:latin typeface="Californian FB" panose="0207040306080B030204" pitchFamily="18" charset="0"/>
              </a:rPr>
              <a:t>).</a:t>
            </a:r>
          </a:p>
          <a:p>
            <a:pPr lvl="4">
              <a:lnSpc>
                <a:spcPct val="150000"/>
              </a:lnSpc>
              <a:buFont typeface="Courier New" panose="02070309020205020404" pitchFamily="49" charset="0"/>
              <a:buChar char="o"/>
            </a:pPr>
            <a:r>
              <a:rPr lang="de-DE" sz="1700" dirty="0" smtClean="0">
                <a:latin typeface="Californian FB" panose="0207040306080B030204" pitchFamily="18" charset="0"/>
              </a:rPr>
              <a:t>Mitgliedschaft im BM (200,- €/Jahr)</a:t>
            </a:r>
          </a:p>
          <a:p>
            <a:pPr lvl="4">
              <a:lnSpc>
                <a:spcPct val="150000"/>
              </a:lnSpc>
              <a:buFont typeface="Courier New" panose="02070309020205020404" pitchFamily="49" charset="0"/>
              <a:buChar char="o"/>
            </a:pPr>
            <a:r>
              <a:rPr lang="de-DE" sz="1700" dirty="0">
                <a:latin typeface="Californian FB" panose="0207040306080B030204" pitchFamily="18" charset="0"/>
              </a:rPr>
              <a:t>Antrag auf Anerkennung als Mediatorin BM/Mediator BM: 275 € inkl. MwSt</a:t>
            </a:r>
            <a:r>
              <a:rPr lang="de-DE" sz="1700" dirty="0" smtClean="0">
                <a:latin typeface="Californian FB" panose="0207040306080B030204" pitchFamily="18" charset="0"/>
              </a:rPr>
              <a:t>.</a:t>
            </a:r>
          </a:p>
          <a:p>
            <a:pPr lvl="2">
              <a:lnSpc>
                <a:spcPct val="150000"/>
              </a:lnSpc>
              <a:buFont typeface="+mj-lt"/>
              <a:buAutoNum type="alphaLcParenR"/>
            </a:pPr>
            <a:endParaRPr lang="de-DE" dirty="0" smtClean="0">
              <a:latin typeface="Californian FB" panose="0207040306080B030204" pitchFamily="18" charset="0"/>
            </a:endParaRPr>
          </a:p>
          <a:p>
            <a:pPr marL="0" indent="0">
              <a:lnSpc>
                <a:spcPct val="150000"/>
              </a:lnSpc>
              <a:buNone/>
            </a:pPr>
            <a:endParaRPr lang="de-DE" dirty="0">
              <a:latin typeface="Californian FB" panose="0207040306080B030204" pitchFamily="18" charset="0"/>
            </a:endParaRPr>
          </a:p>
          <a:p>
            <a:endParaRPr lang="de-DE" dirty="0" smtClean="0"/>
          </a:p>
          <a:p>
            <a:pPr marL="0" indent="0">
              <a:buNone/>
            </a:pPr>
            <a:endParaRPr lang="de-DE" dirty="0"/>
          </a:p>
        </p:txBody>
      </p:sp>
      <p:sp>
        <p:nvSpPr>
          <p:cNvPr id="5" name="Fußzeilenplatzhalter 4"/>
          <p:cNvSpPr>
            <a:spLocks noGrp="1"/>
          </p:cNvSpPr>
          <p:nvPr>
            <p:ph type="ftr" sz="quarter" idx="11"/>
          </p:nvPr>
        </p:nvSpPr>
        <p:spPr/>
        <p:txBody>
          <a:bodyPr/>
          <a:lstStyle/>
          <a:p>
            <a:r>
              <a:rPr lang="de-DE" dirty="0" smtClean="0"/>
              <a:t>von   17            </a:t>
            </a:r>
            <a:r>
              <a:rPr lang="de-DE" dirty="0"/>
              <a:t>Dirk Waschull – Informationsveranstaltung zum M.A. BMC</a:t>
            </a:r>
          </a:p>
          <a:p>
            <a:endParaRPr lang="de-DE" dirty="0"/>
          </a:p>
        </p:txBody>
      </p:sp>
      <p:sp>
        <p:nvSpPr>
          <p:cNvPr id="6" name="Datumsplatzhalter 5"/>
          <p:cNvSpPr>
            <a:spLocks noGrp="1"/>
          </p:cNvSpPr>
          <p:nvPr>
            <p:ph type="dt" sz="half" idx="10"/>
          </p:nvPr>
        </p:nvSpPr>
        <p:spPr/>
        <p:txBody>
          <a:bodyPr/>
          <a:lstStyle/>
          <a:p>
            <a:fld id="{B183A6EA-C40D-8A41-9A76-B7973721AE35}" type="datetime1">
              <a:rPr lang="de-DE" smtClean="0"/>
              <a:pPr/>
              <a:t>20.09.17</a:t>
            </a:fld>
            <a:endParaRPr lang="de-DE" dirty="0"/>
          </a:p>
        </p:txBody>
      </p:sp>
    </p:spTree>
    <p:extLst>
      <p:ext uri="{BB962C8B-B14F-4D97-AF65-F5344CB8AC3E}">
        <p14:creationId xmlns:p14="http://schemas.microsoft.com/office/powerpoint/2010/main" val="23270129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FH Münster 3">
      <a:dk1>
        <a:srgbClr val="1A418F"/>
      </a:dk1>
      <a:lt1>
        <a:sysClr val="window" lastClr="FFFFFF"/>
      </a:lt1>
      <a:dk2>
        <a:srgbClr val="000000"/>
      </a:dk2>
      <a:lt2>
        <a:srgbClr val="70706F"/>
      </a:lt2>
      <a:accent1>
        <a:srgbClr val="1A418F"/>
      </a:accent1>
      <a:accent2>
        <a:srgbClr val="747577"/>
      </a:accent2>
      <a:accent3>
        <a:srgbClr val="529B0E"/>
      </a:accent3>
      <a:accent4>
        <a:srgbClr val="E4800B"/>
      </a:accent4>
      <a:accent5>
        <a:srgbClr val="D30020"/>
      </a:accent5>
      <a:accent6>
        <a:srgbClr val="FFFFFF"/>
      </a:accent6>
      <a:hlink>
        <a:srgbClr val="00347D"/>
      </a:hlink>
      <a:folHlink>
        <a:srgbClr val="00347D"/>
      </a:folHlink>
    </a:clrScheme>
    <a:fontScheme name="Office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1154</Words>
  <Application>Microsoft Macintosh PowerPoint</Application>
  <PresentationFormat>Bildschirmpräsentation (4:3)</PresentationFormat>
  <Paragraphs>230</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Office-Design</vt:lpstr>
      <vt:lpstr>Weiterbildender Masterstudiengang Beratung Mediation Coaching (M.A. BMC)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n.a.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n.a.</dc:creator>
  <cp:lastModifiedBy>Dirk Dr Waschull</cp:lastModifiedBy>
  <cp:revision>790</cp:revision>
  <cp:lastPrinted>2017-05-29T15:48:31Z</cp:lastPrinted>
  <dcterms:created xsi:type="dcterms:W3CDTF">2010-08-23T13:47:19Z</dcterms:created>
  <dcterms:modified xsi:type="dcterms:W3CDTF">2017-09-20T13:24:53Z</dcterms:modified>
</cp:coreProperties>
</file>