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590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EC53B1-9142-4A47-9809-CBE5F60C1DBE}" type="datetimeFigureOut">
              <a:rPr lang="de-DE" smtClean="0"/>
              <a:pPr/>
              <a:t>12.12.2019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2A8A89-1790-4065-9FAE-2B3DCA265AF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lock@fh-muenster.d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071678"/>
            <a:ext cx="8458200" cy="1211545"/>
          </a:xfrm>
        </p:spPr>
        <p:txBody>
          <a:bodyPr>
            <a:normAutofit/>
          </a:bodyPr>
          <a:lstStyle/>
          <a:p>
            <a:endParaRPr lang="de-DE" sz="2000" cap="none" dirty="0"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7544" y="537321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cap="none" dirty="0" smtClean="0">
                <a:solidFill>
                  <a:schemeClr val="tx1"/>
                </a:solidFill>
                <a:effectLst/>
                <a:latin typeface="+mn-lt"/>
              </a:rPr>
              <a:t>Wohnen in </a:t>
            </a:r>
            <a:r>
              <a:rPr lang="de-DE" cap="none" dirty="0" err="1" smtClean="0">
                <a:solidFill>
                  <a:schemeClr val="tx1"/>
                </a:solidFill>
                <a:effectLst/>
                <a:latin typeface="+mn-lt"/>
              </a:rPr>
              <a:t>Carcaixent</a:t>
            </a:r>
            <a:r>
              <a:rPr lang="de-DE" cap="none" dirty="0" smtClean="0">
                <a:solidFill>
                  <a:schemeClr val="tx1"/>
                </a:solidFill>
                <a:effectLst/>
                <a:latin typeface="+mn-lt"/>
              </a:rPr>
              <a:t>, Kleinstadt im </a:t>
            </a:r>
            <a:r>
              <a:rPr lang="de-DE" b="1" cap="none" dirty="0" smtClean="0">
                <a:solidFill>
                  <a:schemeClr val="tx1"/>
                </a:solidFill>
                <a:effectLst/>
                <a:latin typeface="+mn-lt"/>
              </a:rPr>
              <a:t>Umland Valencias</a:t>
            </a:r>
            <a:endParaRPr lang="de-DE" cap="none" dirty="0" smtClean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404664"/>
            <a:ext cx="8458200" cy="136815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Exkursion nach Valencia (Spanien)</a:t>
            </a:r>
            <a:b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de-DE" sz="2400" dirty="0">
                <a:solidFill>
                  <a:srgbClr val="0070C0"/>
                </a:solidFill>
              </a:rPr>
              <a:t>16. bis 25. </a:t>
            </a: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September 2020)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Zusammenarbeit mit der Uni Valencia</a:t>
            </a:r>
            <a:endParaRPr kumimoji="0" lang="de-DE" sz="2400" b="0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4140000" cy="2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http://www.ahoravalencia.es/wp-content/uploads/2014/11/valencia-puerto-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76872"/>
            <a:ext cx="4176000" cy="2785218"/>
          </a:xfrm>
          <a:prstGeom prst="rect">
            <a:avLst/>
          </a:prstGeom>
          <a:noFill/>
        </p:spPr>
      </p:pic>
      <p:sp>
        <p:nvSpPr>
          <p:cNvPr id="12" name="Textfeld 11"/>
          <p:cNvSpPr txBox="1"/>
          <p:nvPr/>
        </p:nvSpPr>
        <p:spPr>
          <a:xfrm>
            <a:off x="4572000" y="53732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cap="none" dirty="0" smtClean="0">
                <a:solidFill>
                  <a:schemeClr val="tx1"/>
                </a:solidFill>
                <a:effectLst/>
                <a:latin typeface="+mn-lt"/>
              </a:rPr>
              <a:t>Besuche in </a:t>
            </a:r>
            <a:r>
              <a:rPr lang="de-DE" b="1" cap="none" dirty="0" smtClean="0">
                <a:solidFill>
                  <a:schemeClr val="tx1"/>
                </a:solidFill>
                <a:effectLst/>
                <a:latin typeface="+mn-lt"/>
              </a:rPr>
              <a:t>Valencia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4320480"/>
          </a:xfrm>
        </p:spPr>
        <p:txBody>
          <a:bodyPr>
            <a:normAutofit/>
          </a:bodyPr>
          <a:lstStyle/>
          <a:p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Zeiten: 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können sich geringfügig ändern (+- 1 Tag).</a:t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b="1" cap="none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Unterbringung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: Landhaus in </a:t>
            </a:r>
            <a:r>
              <a:rPr lang="de-DE" sz="1800" cap="none" dirty="0" err="1" smtClean="0">
                <a:solidFill>
                  <a:schemeClr val="tx1"/>
                </a:solidFill>
                <a:effectLst/>
                <a:latin typeface="+mn-lt"/>
              </a:rPr>
              <a:t>Carcaixent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Programm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: Besuch von sozialen und politischen Organisationen, Gespräche mit den Verantwortlichen. Inhalte: Arbeitsverhältnisse in der Agrarindustrie, Erwerbslosigkeit, insb. Jugenderwerbslosigkeit, Beschäftigungsinitiativen, Kulturarbeit, 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Geflüchtete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Teilnehmer*innen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: 14 Studis, Kathrin </a:t>
            </a:r>
            <a:r>
              <a:rPr lang="de-DE" sz="1800" cap="none" dirty="0" err="1" smtClean="0">
                <a:solidFill>
                  <a:schemeClr val="tx1"/>
                </a:solidFill>
                <a:effectLst/>
                <a:latin typeface="+mn-lt"/>
              </a:rPr>
              <a:t>Aghamiri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 und </a:t>
            </a:r>
            <a:r>
              <a:rPr lang="de-DE" sz="1800" cap="none" dirty="0" err="1" smtClean="0">
                <a:solidFill>
                  <a:schemeClr val="tx1"/>
                </a:solidFill>
                <a:effectLst/>
                <a:latin typeface="+mn-lt"/>
              </a:rPr>
              <a:t>Wigbert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 Flock</a:t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Kosten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: 270 Euro; damit sind abgedeckt: Hin-/Rückflug (Düsseldorf), Transport vor Ort, Unterkunft u. Vollverpflegung (auch </a:t>
            </a:r>
            <a:r>
              <a:rPr lang="de-DE" sz="1800" cap="none" dirty="0" err="1" smtClean="0">
                <a:solidFill>
                  <a:schemeClr val="tx1"/>
                </a:solidFill>
                <a:effectLst/>
                <a:latin typeface="+mn-lt"/>
              </a:rPr>
              <a:t>vegetar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. u. </a:t>
            </a:r>
            <a:r>
              <a:rPr lang="de-DE" sz="1800" cap="none" dirty="0" err="1" smtClean="0">
                <a:solidFill>
                  <a:schemeClr val="tx1"/>
                </a:solidFill>
                <a:effectLst/>
                <a:latin typeface="+mn-lt"/>
              </a:rPr>
              <a:t>evt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de-DE" sz="1800" cap="none" dirty="0" err="1" smtClean="0">
                <a:solidFill>
                  <a:schemeClr val="tx1"/>
                </a:solidFill>
                <a:effectLst/>
                <a:latin typeface="+mn-lt"/>
              </a:rPr>
              <a:t>vegan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)</a:t>
            </a:r>
            <a:endParaRPr lang="de-DE" sz="1800" cap="none" dirty="0">
              <a:latin typeface="+mn-lt"/>
            </a:endParaRP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467544" y="404664"/>
            <a:ext cx="8458200" cy="13681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Exkursion nach Valencia (Spanien)</a:t>
            </a:r>
            <a:b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de-DE" sz="2400" dirty="0">
                <a:solidFill>
                  <a:srgbClr val="0070C0"/>
                </a:solidFill>
              </a:rPr>
              <a:t>(16. bis 25.</a:t>
            </a:r>
            <a:r>
              <a:rPr lang="de-DE" sz="2400" dirty="0" smtClean="0">
                <a:solidFill>
                  <a:srgbClr val="0070C0"/>
                </a:solidFill>
              </a:rPr>
              <a:t> September 2020)</a:t>
            </a:r>
            <a:endParaRPr kumimoji="0" lang="de-DE" sz="24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4320480"/>
          </a:xfrm>
        </p:spPr>
        <p:txBody>
          <a:bodyPr>
            <a:normAutofit/>
          </a:bodyPr>
          <a:lstStyle/>
          <a:p>
            <a:endParaRPr lang="de-DE" sz="1800" cap="none" dirty="0">
              <a:latin typeface="+mn-lt"/>
            </a:endParaRP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467544" y="404664"/>
            <a:ext cx="8458200" cy="13681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Exkursion nach Valencia (Spanien)</a:t>
            </a:r>
            <a:b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de-DE" sz="2400" dirty="0">
                <a:solidFill>
                  <a:srgbClr val="0070C0"/>
                </a:solidFill>
              </a:rPr>
              <a:t>(16. bis 25.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dirty="0">
                <a:solidFill>
                  <a:srgbClr val="0070C0"/>
                </a:solidFill>
              </a:rPr>
              <a:t>September 2020)</a:t>
            </a:r>
            <a:endParaRPr kumimoji="0" lang="de-DE" sz="24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04187"/>
            <a:ext cx="75723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4320480"/>
          </a:xfrm>
        </p:spPr>
        <p:txBody>
          <a:bodyPr>
            <a:normAutofit/>
          </a:bodyPr>
          <a:lstStyle/>
          <a:p>
            <a:pPr indent="-180000">
              <a:lnSpc>
                <a:spcPts val="2900"/>
              </a:lnSpc>
              <a:spcBef>
                <a:spcPts val="3000"/>
              </a:spcBef>
            </a:pP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Vor-/Nachbereitung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: Seminar „Internationale Perspektiven Sozialer Arbeit – Exkursion nach Valencia“ </a:t>
            </a: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im WS 2020/21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. </a:t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err="1" smtClean="0">
                <a:solidFill>
                  <a:schemeClr val="tx1"/>
                </a:solidFill>
                <a:effectLst/>
                <a:latin typeface="+mn-lt"/>
              </a:rPr>
              <a:t>Credits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: 6 </a:t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Prüfungsform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: Referat </a:t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Bewerbung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 bis zum </a:t>
            </a: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18. Dezember 2019  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an: 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flock@fh-muenster.de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de-DE" sz="1800" b="1" cap="none" dirty="0" smtClean="0">
                <a:solidFill>
                  <a:schemeClr val="tx1"/>
                </a:solidFill>
                <a:effectLst/>
                <a:latin typeface="+mn-lt"/>
              </a:rPr>
              <a:t>Bewerbungen:</a:t>
            </a:r>
            <a:r>
              <a:rPr lang="de-DE" sz="1800" cap="none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sz="1800" kern="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bitte </a:t>
            </a:r>
            <a:r>
              <a:rPr lang="de-DE" sz="1800" b="1" kern="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Vorlage</a:t>
            </a:r>
            <a:r>
              <a:rPr lang="de-DE" sz="1800" kern="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benutzen (Download: FH -&gt; FB 10 -&gt; Internationales)</a:t>
            </a:r>
            <a:endParaRPr lang="de-DE" sz="1800" b="1" cap="none" dirty="0">
              <a:latin typeface="+mn-lt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467544" y="404664"/>
            <a:ext cx="8458200" cy="13681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Exkursion nach Valencia (Spanien)</a:t>
            </a:r>
            <a:br>
              <a:rPr kumimoji="0" lang="de-DE" sz="4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de-DE" sz="2400" dirty="0" smtClean="0">
                <a:solidFill>
                  <a:srgbClr val="0070C0"/>
                </a:solidFill>
              </a:rPr>
              <a:t>(16. bis 25. September 2020)</a:t>
            </a:r>
            <a:endParaRPr kumimoji="0" lang="de-DE" sz="2400" b="0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786446" y="2428868"/>
            <a:ext cx="2714644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u="sng" kern="0" dirty="0" smtClean="0">
                <a:latin typeface="Arial" pitchFamily="34" charset="0"/>
                <a:cs typeface="Arial" pitchFamily="34" charset="0"/>
              </a:rPr>
              <a:t>Vorbereitung</a:t>
            </a:r>
          </a:p>
          <a:p>
            <a:r>
              <a:rPr lang="de-DE" sz="1400" kern="0" dirty="0" smtClean="0">
                <a:latin typeface="Arial" pitchFamily="34" charset="0"/>
                <a:cs typeface="Arial" pitchFamily="34" charset="0"/>
              </a:rPr>
              <a:t>Mo, 11.05. (10.00-12.00 Uhr)</a:t>
            </a:r>
            <a:br>
              <a:rPr lang="de-DE" sz="1400" kern="0" dirty="0" smtClean="0">
                <a:latin typeface="Arial" pitchFamily="34" charset="0"/>
                <a:cs typeface="Arial" pitchFamily="34" charset="0"/>
              </a:rPr>
            </a:br>
            <a:r>
              <a:rPr lang="de-DE" sz="1400" kern="0" dirty="0" smtClean="0">
                <a:latin typeface="Arial" pitchFamily="34" charset="0"/>
                <a:cs typeface="Arial" pitchFamily="34" charset="0"/>
              </a:rPr>
              <a:t>Mo, 25.05. (10.00-12.00 Uhr)</a:t>
            </a:r>
          </a:p>
          <a:p>
            <a:r>
              <a:rPr lang="de-DE" sz="1400" kern="0" dirty="0" smtClean="0">
                <a:latin typeface="Arial" pitchFamily="34" charset="0"/>
                <a:cs typeface="Arial" pitchFamily="34" charset="0"/>
              </a:rPr>
              <a:t>Fr, 12.09. (9.00-15.00 Uhr)</a:t>
            </a:r>
          </a:p>
          <a:p>
            <a:r>
              <a:rPr lang="de-DE" sz="1400" u="sng" kern="0" dirty="0" smtClean="0">
                <a:latin typeface="Arial" pitchFamily="34" charset="0"/>
                <a:cs typeface="Arial" pitchFamily="34" charset="0"/>
              </a:rPr>
              <a:t>Nachbereitung</a:t>
            </a:r>
          </a:p>
          <a:p>
            <a:r>
              <a:rPr lang="de-DE" sz="1400" kern="0" dirty="0" smtClean="0">
                <a:latin typeface="Arial" pitchFamily="34" charset="0"/>
                <a:cs typeface="Arial" pitchFamily="34" charset="0"/>
              </a:rPr>
              <a:t>Mo, 26.10. (10.00-12.00 Uhr)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73</Words>
  <Application>Microsoft Office PowerPoint</Application>
  <PresentationFormat>Bildschirmpräsentation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Franklin Gothic Book</vt:lpstr>
      <vt:lpstr>Franklin Gothic Medium</vt:lpstr>
      <vt:lpstr>Wingdings 2</vt:lpstr>
      <vt:lpstr>Metis</vt:lpstr>
      <vt:lpstr>PowerPoint-Präsentation</vt:lpstr>
      <vt:lpstr>Zeiten: können sich geringfügig ändern (+- 1 Tag).  Unterbringung: Landhaus in Carcaixent  Programm: Besuch von sozialen und politischen Organisationen, Gespräche mit den Verantwortlichen. Inhalte: Arbeitsverhältnisse in der Agrarindustrie, Erwerbslosigkeit, insb. Jugenderwerbslosigkeit, Beschäftigungsinitiativen, Kulturarbeit, Geflüchtete  Teilnehmer*innen: 14 Studis, Kathrin Aghamiri und Wigbert Flock  Kosten: 270 Euro; damit sind abgedeckt: Hin-/Rückflug (Düsseldorf), Transport vor Ort, Unterkunft u. Vollverpflegung (auch vegetar. u. evt. vegan)</vt:lpstr>
      <vt:lpstr>PowerPoint-Präsentation</vt:lpstr>
      <vt:lpstr>Vor-/Nachbereitung: Seminar „Internationale Perspektiven Sozialer Arbeit – Exkursion nach Valencia“ im WS 2020/21.   Credits: 6  Prüfungsform: Referat   Bewerbung bis zum 18. Dezember 2019  an: flock@fh-muenster.de  Bewerbungen: bitte Vorlage benutzen (Download: FH -&gt; FB 10 -&gt; Internationales)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hkhkjhkhGGGGGG</dc:title>
  <dc:creator>Wigbert Flock</dc:creator>
  <cp:lastModifiedBy>Kock</cp:lastModifiedBy>
  <cp:revision>56</cp:revision>
  <dcterms:created xsi:type="dcterms:W3CDTF">2014-11-27T13:56:24Z</dcterms:created>
  <dcterms:modified xsi:type="dcterms:W3CDTF">2019-12-12T12:14:00Z</dcterms:modified>
</cp:coreProperties>
</file>